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7.jpg" ContentType="image/jp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31"/>
  </p:notesMasterIdLst>
  <p:handoutMasterIdLst>
    <p:handoutMasterId r:id="rId32"/>
  </p:handoutMasterIdLst>
  <p:sldIdLst>
    <p:sldId id="2471" r:id="rId2"/>
    <p:sldId id="256" r:id="rId3"/>
    <p:sldId id="2439" r:id="rId4"/>
    <p:sldId id="260" r:id="rId5"/>
    <p:sldId id="2445" r:id="rId6"/>
    <p:sldId id="2444" r:id="rId7"/>
    <p:sldId id="2446" r:id="rId8"/>
    <p:sldId id="2440" r:id="rId9"/>
    <p:sldId id="2434" r:id="rId10"/>
    <p:sldId id="2462" r:id="rId11"/>
    <p:sldId id="2447" r:id="rId12"/>
    <p:sldId id="2448" r:id="rId13"/>
    <p:sldId id="2449" r:id="rId14"/>
    <p:sldId id="2450" r:id="rId15"/>
    <p:sldId id="2451" r:id="rId16"/>
    <p:sldId id="2452" r:id="rId17"/>
    <p:sldId id="2457" r:id="rId18"/>
    <p:sldId id="2455" r:id="rId19"/>
    <p:sldId id="2456" r:id="rId20"/>
    <p:sldId id="2458" r:id="rId21"/>
    <p:sldId id="2459" r:id="rId22"/>
    <p:sldId id="2460" r:id="rId23"/>
    <p:sldId id="2438" r:id="rId24"/>
    <p:sldId id="2463" r:id="rId25"/>
    <p:sldId id="2472" r:id="rId26"/>
    <p:sldId id="2473" r:id="rId27"/>
    <p:sldId id="2464" r:id="rId28"/>
    <p:sldId id="2465" r:id="rId29"/>
    <p:sldId id="246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EE55"/>
    <a:srgbClr val="C0F400"/>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660"/>
  </p:normalViewPr>
  <p:slideViewPr>
    <p:cSldViewPr snapToGrid="0">
      <p:cViewPr>
        <p:scale>
          <a:sx n="76" d="100"/>
          <a:sy n="76" d="100"/>
        </p:scale>
        <p:origin x="-450" y="-12"/>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25-Nov-18</a:t>
            </a:fld>
            <a:endParaRPr lang="en-US" dirty="0"/>
          </a:p>
        </p:txBody>
      </p:sp>
      <p:sp>
        <p:nvSpPr>
          <p:cNvPr id="4" name="Footer Placeholder 3">
            <a:extLst>
              <a:ext uri="{FF2B5EF4-FFF2-40B4-BE49-F238E27FC236}">
                <a16:creationId xmlns:a16="http://schemas.microsoft.com/office/drawing/2014/main" xmlns=""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25-Nov-18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sp>
        <p:nvSpPr>
          <p:cNvPr id="12" name="Picture Placeholder 13">
            <a:extLst>
              <a:ext uri="{FF2B5EF4-FFF2-40B4-BE49-F238E27FC236}">
                <a16:creationId xmlns:a16="http://schemas.microsoft.com/office/drawing/2014/main" xmlns="" id="{9FB41AE7-07AD-43D7-9418-6D32BE5E3192}"/>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xmlns=""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xmlns=""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a:extLst>
              <a:ext uri="{FF2B5EF4-FFF2-40B4-BE49-F238E27FC236}">
                <a16:creationId xmlns:a16="http://schemas.microsoft.com/office/drawing/2014/main" xmlns=""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xmlns="" id="{5BC6E0AC-4834-46AF-A953-9EE372259DE3}"/>
              </a:ext>
            </a:extLst>
          </p:cNvPr>
          <p:cNvSpPr>
            <a:spLocks noGrp="1"/>
          </p:cNvSpPr>
          <p:nvPr>
            <p:ph type="ftr" sz="quarter" idx="10"/>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xmlns=""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xmlns=""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
        <p:nvSpPr>
          <p:cNvPr id="19" name="Content Placeholder 3">
            <a:extLst>
              <a:ext uri="{FF2B5EF4-FFF2-40B4-BE49-F238E27FC236}">
                <a16:creationId xmlns:a16="http://schemas.microsoft.com/office/drawing/2014/main" xmlns=""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smtClean="0"/>
              <a:t>Click to edit Master text styles</a:t>
            </a:r>
          </a:p>
          <a:p>
            <a:pPr lvl="1">
              <a:lnSpc>
                <a:spcPct val="150000"/>
              </a:lnSpc>
            </a:pPr>
            <a:r>
              <a:rPr lang="en-US" smtClean="0"/>
              <a:t>Second level</a:t>
            </a:r>
          </a:p>
          <a:p>
            <a:pPr lvl="2">
              <a:lnSpc>
                <a:spcPct val="150000"/>
              </a:lnSpc>
            </a:pPr>
            <a:r>
              <a:rPr lang="en-US" smtClean="0"/>
              <a:t>Third level</a:t>
            </a:r>
          </a:p>
          <a:p>
            <a:pPr lvl="3">
              <a:lnSpc>
                <a:spcPct val="150000"/>
              </a:lnSpc>
            </a:pPr>
            <a:r>
              <a:rPr lang="en-US" smtClean="0"/>
              <a:t>Fourth level</a:t>
            </a:r>
          </a:p>
          <a:p>
            <a:pPr lvl="4">
              <a:lnSpc>
                <a:spcPct val="150000"/>
              </a:lnSpc>
            </a:pPr>
            <a:r>
              <a:rPr lang="en-US" smtClean="0"/>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xmlns=""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xmlns=""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smtClean="0"/>
              <a:t>Click to edit Master text styles</a:t>
            </a:r>
          </a:p>
        </p:txBody>
      </p:sp>
      <p:sp>
        <p:nvSpPr>
          <p:cNvPr id="15" name="Content Placeholder 5">
            <a:extLst>
              <a:ext uri="{FF2B5EF4-FFF2-40B4-BE49-F238E27FC236}">
                <a16:creationId xmlns:a16="http://schemas.microsoft.com/office/drawing/2014/main" xmlns=""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smtClean="0"/>
              <a:t>Click to 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smtClean="0"/>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smtClean="0"/>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smtClean="0"/>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smtClean="0"/>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xmlns=""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Rectangle 11">
            <a:extLst>
              <a:ext uri="{FF2B5EF4-FFF2-40B4-BE49-F238E27FC236}">
                <a16:creationId xmlns:a16="http://schemas.microsoft.com/office/drawing/2014/main" xmlns=""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xmlns=""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xmlns=""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8" name="Rectangle 17">
              <a:extLst>
                <a:ext uri="{FF2B5EF4-FFF2-40B4-BE49-F238E27FC236}">
                  <a16:creationId xmlns:a16="http://schemas.microsoft.com/office/drawing/2014/main" xmlns=""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xmlns=""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nto Conten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xmlns="" id="{F8F88439-2E2F-420C-B2D5-AC87C621BD26}"/>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6470374" y="1152000"/>
            <a:ext cx="5301626" cy="4751250"/>
          </a:xfrm>
        </p:spPr>
        <p:txBody>
          <a:bodyPr wrap="square" numCol="1" spcCol="0"/>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5" name="Title 4">
            <a:extLst>
              <a:ext uri="{FF2B5EF4-FFF2-40B4-BE49-F238E27FC236}">
                <a16:creationId xmlns:a16="http://schemas.microsoft.com/office/drawing/2014/main" xmlns="" id="{A29B30B9-EFA7-4032-827D-3AB4E7F2F943}"/>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a:r>
              <a:rPr lang="en-US" smtClean="0"/>
              <a:t>Click to edit Master title style</a:t>
            </a:r>
            <a:endParaRPr lang="en-ZA" dirty="0"/>
          </a:p>
        </p:txBody>
      </p:sp>
    </p:spTree>
    <p:extLst>
      <p:ext uri="{BB962C8B-B14F-4D97-AF65-F5344CB8AC3E}">
        <p14:creationId xmlns:p14="http://schemas.microsoft.com/office/powerpoint/2010/main" val="3602500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 Bullets Right">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endParaRPr lang="en-ZA" dirty="0"/>
          </a:p>
        </p:txBody>
      </p:sp>
      <p:sp>
        <p:nvSpPr>
          <p:cNvPr id="8" name="Slide Number Placeholder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a:p>
        </p:txBody>
      </p:sp>
      <p:sp>
        <p:nvSpPr>
          <p:cNvPr id="10" name="Content Placeholder 2">
            <a:extLst>
              <a:ext uri="{FF2B5EF4-FFF2-40B4-BE49-F238E27FC236}">
                <a16:creationId xmlns:a16="http://schemas.microsoft.com/office/drawing/2014/main" xmlns="" id="{48E3EAD4-15D7-432A-8B0A-DC2D111A2E56}"/>
              </a:ext>
            </a:extLst>
          </p:cNvPr>
          <p:cNvSpPr>
            <a:spLocks noGrp="1"/>
          </p:cNvSpPr>
          <p:nvPr>
            <p:ph idx="1" hasCustomPrompt="1"/>
          </p:nvPr>
        </p:nvSpPr>
        <p:spPr>
          <a:xfrm>
            <a:off x="6426400" y="4406820"/>
            <a:ext cx="1620000" cy="990680"/>
          </a:xfrm>
        </p:spPr>
        <p:txBody>
          <a:bodyPr/>
          <a:lstStyle>
            <a:lvl1pPr marL="0" indent="0" algn="ctr">
              <a:buNone/>
              <a:defRPr sz="1400">
                <a:solidFill>
                  <a:schemeClr val="tx1"/>
                </a:solidFill>
              </a:defRPr>
            </a:lvl1pPr>
            <a:lvl2pPr marL="266700" indent="0">
              <a:buFont typeface="Arial" panose="020B0604020202020204" pitchFamily="34" charset="0"/>
              <a:buNone/>
              <a:defRPr>
                <a:solidFill>
                  <a:schemeClr val="bg1">
                    <a:lumMod val="95000"/>
                  </a:schemeClr>
                </a:solidFill>
              </a:defRPr>
            </a:lvl2pPr>
            <a:lvl3pPr marL="542925" indent="0">
              <a:buNone/>
              <a:defRPr>
                <a:solidFill>
                  <a:schemeClr val="bg1">
                    <a:lumMod val="95000"/>
                  </a:schemeClr>
                </a:solidFill>
              </a:defRPr>
            </a:lvl3pPr>
            <a:lvl4pPr marL="809625" indent="0">
              <a:buNone/>
              <a:defRPr>
                <a:solidFill>
                  <a:schemeClr val="bg1">
                    <a:lumMod val="95000"/>
                  </a:schemeClr>
                </a:solidFill>
              </a:defRPr>
            </a:lvl4pPr>
            <a:lvl5pPr marL="1076325" indent="0">
              <a:buNone/>
              <a:defRPr>
                <a:solidFill>
                  <a:schemeClr val="bg1">
                    <a:lumMod val="95000"/>
                  </a:schemeClr>
                </a:solidFill>
              </a:defRPr>
            </a:lvl5pPr>
          </a:lstStyle>
          <a:p>
            <a:pPr lvl="0"/>
            <a:r>
              <a:rPr lang="en-US" dirty="0"/>
              <a:t>Bullet Description</a:t>
            </a:r>
            <a:endParaRPr lang="en-ZA" dirty="0"/>
          </a:p>
        </p:txBody>
      </p:sp>
      <p:sp>
        <p:nvSpPr>
          <p:cNvPr id="12" name="Text Placeholder 11">
            <a:extLst>
              <a:ext uri="{FF2B5EF4-FFF2-40B4-BE49-F238E27FC236}">
                <a16:creationId xmlns:a16="http://schemas.microsoft.com/office/drawing/2014/main" xmlns="" id="{61C6E612-85D9-4ADF-89D8-C2A8144E16AA}"/>
              </a:ext>
            </a:extLst>
          </p:cNvPr>
          <p:cNvSpPr>
            <a:spLocks noGrp="1"/>
          </p:cNvSpPr>
          <p:nvPr>
            <p:ph type="body" sz="quarter" idx="14" hasCustomPrompt="1"/>
          </p:nvPr>
        </p:nvSpPr>
        <p:spPr>
          <a:xfrm>
            <a:off x="6426200" y="3929741"/>
            <a:ext cx="1620000" cy="288000"/>
          </a:xfrm>
        </p:spPr>
        <p:txBody>
          <a:bodyPr/>
          <a:lstStyle>
            <a:lvl1pPr marL="0" indent="0" algn="ctr">
              <a:buNone/>
              <a:defRPr sz="2300">
                <a:solidFill>
                  <a:schemeClr val="tx1"/>
                </a:solidFill>
                <a:latin typeface="+mj-lt"/>
              </a:defRPr>
            </a:lvl1pPr>
          </a:lstStyle>
          <a:p>
            <a:pPr lvl="0"/>
            <a:r>
              <a:rPr lang="en-US" dirty="0"/>
              <a:t>Bullet Title</a:t>
            </a:r>
            <a:endParaRPr lang="en-ZA" dirty="0"/>
          </a:p>
        </p:txBody>
      </p:sp>
      <p:sp>
        <p:nvSpPr>
          <p:cNvPr id="13" name="Text Placeholder 13">
            <a:extLst>
              <a:ext uri="{FF2B5EF4-FFF2-40B4-BE49-F238E27FC236}">
                <a16:creationId xmlns:a16="http://schemas.microsoft.com/office/drawing/2014/main" xmlns="" id="{85BE1C74-5612-4143-A6A0-9ABB2C58E988}"/>
              </a:ext>
            </a:extLst>
          </p:cNvPr>
          <p:cNvSpPr>
            <a:spLocks noGrp="1"/>
          </p:cNvSpPr>
          <p:nvPr>
            <p:ph type="body" sz="quarter" idx="15" hasCustomPrompt="1"/>
          </p:nvPr>
        </p:nvSpPr>
        <p:spPr>
          <a:xfrm>
            <a:off x="8312022" y="3929741"/>
            <a:ext cx="1620000" cy="288000"/>
          </a:xfrm>
        </p:spPr>
        <p:txBody>
          <a:bodyPr/>
          <a:lstStyle>
            <a:lvl1pPr marL="0" indent="0" algn="ctr">
              <a:buNone/>
              <a:defRPr sz="2300">
                <a:solidFill>
                  <a:schemeClr val="tx1"/>
                </a:solidFill>
                <a:latin typeface="+mj-lt"/>
              </a:defRPr>
            </a:lvl1pPr>
          </a:lstStyle>
          <a:p>
            <a:pPr lvl="0"/>
            <a:r>
              <a:rPr lang="en-US" dirty="0"/>
              <a:t>Bullet Title</a:t>
            </a:r>
          </a:p>
        </p:txBody>
      </p:sp>
      <p:sp>
        <p:nvSpPr>
          <p:cNvPr id="14" name="Text Placeholder 15">
            <a:extLst>
              <a:ext uri="{FF2B5EF4-FFF2-40B4-BE49-F238E27FC236}">
                <a16:creationId xmlns:a16="http://schemas.microsoft.com/office/drawing/2014/main" xmlns="" id="{80C5C49B-CF68-4827-B4F9-A6DC6C558148}"/>
              </a:ext>
            </a:extLst>
          </p:cNvPr>
          <p:cNvSpPr>
            <a:spLocks noGrp="1"/>
          </p:cNvSpPr>
          <p:nvPr>
            <p:ph type="body" sz="quarter" idx="16" hasCustomPrompt="1"/>
          </p:nvPr>
        </p:nvSpPr>
        <p:spPr>
          <a:xfrm>
            <a:off x="8312172" y="4406820"/>
            <a:ext cx="1620000" cy="990680"/>
          </a:xfrm>
        </p:spPr>
        <p:txBody>
          <a:bodyPr/>
          <a:lstStyle>
            <a:lvl1pPr marL="0" indent="0" algn="ctr">
              <a:buNone/>
              <a:defRPr sz="1400">
                <a:solidFill>
                  <a:schemeClr val="tx1"/>
                </a:solidFill>
              </a:defRPr>
            </a:lvl1pPr>
          </a:lstStyle>
          <a:p>
            <a:pPr lvl="0"/>
            <a:r>
              <a:rPr lang="en-US" dirty="0"/>
              <a:t>Bullet Description</a:t>
            </a:r>
          </a:p>
        </p:txBody>
      </p:sp>
      <p:sp>
        <p:nvSpPr>
          <p:cNvPr id="15" name="Text Placeholder 17">
            <a:extLst>
              <a:ext uri="{FF2B5EF4-FFF2-40B4-BE49-F238E27FC236}">
                <a16:creationId xmlns:a16="http://schemas.microsoft.com/office/drawing/2014/main" xmlns="" id="{905B2A5F-2BE7-4B00-9E44-0DF572969F24}"/>
              </a:ext>
            </a:extLst>
          </p:cNvPr>
          <p:cNvSpPr>
            <a:spLocks noGrp="1"/>
          </p:cNvSpPr>
          <p:nvPr>
            <p:ph type="body" sz="quarter" idx="17" hasCustomPrompt="1"/>
          </p:nvPr>
        </p:nvSpPr>
        <p:spPr>
          <a:xfrm>
            <a:off x="10197843" y="3929741"/>
            <a:ext cx="1620000" cy="288000"/>
          </a:xfrm>
        </p:spPr>
        <p:txBody>
          <a:bodyPr/>
          <a:lstStyle>
            <a:lvl1pPr marL="0" indent="0" algn="ctr">
              <a:buNone/>
              <a:defRPr sz="2300">
                <a:solidFill>
                  <a:schemeClr val="tx1"/>
                </a:solidFill>
                <a:latin typeface="+mj-lt"/>
              </a:defRPr>
            </a:lvl1pPr>
          </a:lstStyle>
          <a:p>
            <a:pPr lvl="0"/>
            <a:r>
              <a:rPr lang="en-US" dirty="0"/>
              <a:t>Bullet Title</a:t>
            </a:r>
          </a:p>
        </p:txBody>
      </p:sp>
      <p:sp>
        <p:nvSpPr>
          <p:cNvPr id="16" name="Text Placeholder 19">
            <a:extLst>
              <a:ext uri="{FF2B5EF4-FFF2-40B4-BE49-F238E27FC236}">
                <a16:creationId xmlns:a16="http://schemas.microsoft.com/office/drawing/2014/main" xmlns="" id="{4F40F98E-725D-4417-9E38-1835C92B8242}"/>
              </a:ext>
            </a:extLst>
          </p:cNvPr>
          <p:cNvSpPr>
            <a:spLocks noGrp="1"/>
          </p:cNvSpPr>
          <p:nvPr>
            <p:ph type="body" sz="quarter" idx="18" hasCustomPrompt="1"/>
          </p:nvPr>
        </p:nvSpPr>
        <p:spPr>
          <a:xfrm>
            <a:off x="10197943" y="4406820"/>
            <a:ext cx="1620000" cy="990680"/>
          </a:xfrm>
        </p:spPr>
        <p:txBody>
          <a:bodyPr/>
          <a:lstStyle>
            <a:lvl1pPr marL="0" indent="0" algn="ctr">
              <a:buNone/>
              <a:defRPr sz="1400">
                <a:solidFill>
                  <a:schemeClr val="tx1"/>
                </a:solidFill>
              </a:defRPr>
            </a:lvl1pPr>
          </a:lstStyle>
          <a:p>
            <a:pPr lvl="0"/>
            <a:r>
              <a:rPr lang="en-US" dirty="0"/>
              <a:t>Bullet Description</a:t>
            </a:r>
          </a:p>
        </p:txBody>
      </p:sp>
      <p:sp>
        <p:nvSpPr>
          <p:cNvPr id="19" name="Title 4">
            <a:extLst>
              <a:ext uri="{FF2B5EF4-FFF2-40B4-BE49-F238E27FC236}">
                <a16:creationId xmlns:a16="http://schemas.microsoft.com/office/drawing/2014/main" xmlns="" id="{13631600-0FE7-4D52-A153-A9EA33654ED1}"/>
              </a:ext>
            </a:extLst>
          </p:cNvPr>
          <p:cNvSpPr>
            <a:spLocks noGrp="1"/>
          </p:cNvSpPr>
          <p:nvPr>
            <p:ph type="title"/>
          </p:nvPr>
        </p:nvSpPr>
        <p:spPr>
          <a:xfrm rot="16200000">
            <a:off x="-2110578" y="2326579"/>
            <a:ext cx="6083250" cy="1646095"/>
          </a:xfrm>
          <a:gradFill>
            <a:gsLst>
              <a:gs pos="0">
                <a:schemeClr val="accent5"/>
              </a:gs>
              <a:gs pos="100000">
                <a:schemeClr val="accent4"/>
              </a:gs>
            </a:gsLst>
            <a:lin ang="7800000" scaled="0"/>
          </a:gradFill>
        </p:spPr>
        <p:txBody>
          <a:bodyPr vert="horz" lIns="0" tIns="0" rIns="0" bIns="0" rtlCol="0" anchor="ctr">
            <a:noAutofit/>
          </a:bodyPr>
          <a:lstStyle>
            <a:lvl1pPr algn="ctr">
              <a:defRPr lang="en-ZA" cap="all" baseline="0">
                <a:solidFill>
                  <a:schemeClr val="tx1">
                    <a:lumMod val="85000"/>
                    <a:lumOff val="15000"/>
                  </a:schemeClr>
                </a:solidFill>
              </a:defRPr>
            </a:lvl1pPr>
          </a:lstStyle>
          <a:p>
            <a:pPr marL="0" lvl="0" algn="ctr"/>
            <a:r>
              <a:rPr lang="en-US" smtClean="0"/>
              <a:t>Click to edit Master title style</a:t>
            </a:r>
            <a:endParaRPr lang="en-ZA" dirty="0"/>
          </a:p>
        </p:txBody>
      </p:sp>
      <p:sp>
        <p:nvSpPr>
          <p:cNvPr id="21" name="Picture Placeholder 4">
            <a:extLst>
              <a:ext uri="{FF2B5EF4-FFF2-40B4-BE49-F238E27FC236}">
                <a16:creationId xmlns:a16="http://schemas.microsoft.com/office/drawing/2014/main" xmlns="" id="{B58AA17C-4E0E-437C-AA5C-0F53016554C0}"/>
              </a:ext>
            </a:extLst>
          </p:cNvPr>
          <p:cNvSpPr>
            <a:spLocks noGrp="1"/>
          </p:cNvSpPr>
          <p:nvPr>
            <p:ph type="pic" sz="quarter" idx="12" hasCustomPrompt="1"/>
          </p:nvPr>
        </p:nvSpPr>
        <p:spPr>
          <a:xfrm>
            <a:off x="1754095" y="108000"/>
            <a:ext cx="4348305" cy="6083250"/>
          </a:xfrm>
          <a:solidFill>
            <a:schemeClr val="tx1">
              <a:lumMod val="75000"/>
              <a:lumOff val="25000"/>
            </a:schemeClr>
          </a:solidFill>
        </p:spPr>
        <p:txBody>
          <a:bodyPr anchor="ctr"/>
          <a:lstStyle>
            <a:lvl1pPr marL="0" indent="0" algn="ctr">
              <a:buNone/>
              <a:defRPr sz="1400" i="1">
                <a:solidFill>
                  <a:schemeClr val="bg1">
                    <a:lumMod val="95000"/>
                  </a:schemeClr>
                </a:solidFill>
                <a:latin typeface="Times New Roman" panose="02020603050405020304" pitchFamily="18" charset="0"/>
                <a:cs typeface="Times New Roman" panose="02020603050405020304" pitchFamily="18" charset="0"/>
              </a:defRPr>
            </a:lvl1pPr>
          </a:lstStyle>
          <a:p>
            <a:r>
              <a:rPr lang="en-ZA" dirty="0"/>
              <a:t>Insert or Drag and Drop Your Photo Here</a:t>
            </a:r>
          </a:p>
        </p:txBody>
      </p:sp>
      <p:sp>
        <p:nvSpPr>
          <p:cNvPr id="27" name="Picture Placeholder 5">
            <a:extLst>
              <a:ext uri="{FF2B5EF4-FFF2-40B4-BE49-F238E27FC236}">
                <a16:creationId xmlns:a16="http://schemas.microsoft.com/office/drawing/2014/main" xmlns="" id="{3F79E94D-F87A-284D-9D94-D287C58CA149}"/>
              </a:ext>
            </a:extLst>
          </p:cNvPr>
          <p:cNvSpPr>
            <a:spLocks noGrp="1"/>
          </p:cNvSpPr>
          <p:nvPr>
            <p:ph type="pic" sz="quarter" idx="24" hasCustomPrompt="1"/>
          </p:nvPr>
        </p:nvSpPr>
        <p:spPr>
          <a:xfrm>
            <a:off x="6925304" y="2589842"/>
            <a:ext cx="621792" cy="621792"/>
          </a:xfrm>
        </p:spPr>
        <p:txBody>
          <a:bodyPr anchor="ctr"/>
          <a:lstStyle>
            <a:lvl1pPr marL="0" indent="0" algn="ctr">
              <a:buFont typeface="Arial" panose="020B0604020202020204" pitchFamily="34" charset="0"/>
              <a:buNone/>
              <a:defRPr sz="1100">
                <a:solidFill>
                  <a:schemeClr val="bg1">
                    <a:lumMod val="95000"/>
                  </a:schemeClr>
                </a:solidFill>
              </a:defRPr>
            </a:lvl1pPr>
          </a:lstStyle>
          <a:p>
            <a:r>
              <a:rPr lang="en-ZA" dirty="0"/>
              <a:t>Insert Icon</a:t>
            </a:r>
          </a:p>
        </p:txBody>
      </p:sp>
      <p:sp>
        <p:nvSpPr>
          <p:cNvPr id="28" name="Picture Placeholder 29">
            <a:extLst>
              <a:ext uri="{FF2B5EF4-FFF2-40B4-BE49-F238E27FC236}">
                <a16:creationId xmlns:a16="http://schemas.microsoft.com/office/drawing/2014/main" xmlns="" id="{8561E154-ABC6-5F40-A529-C22D0B36156C}"/>
              </a:ext>
            </a:extLst>
          </p:cNvPr>
          <p:cNvSpPr>
            <a:spLocks noGrp="1"/>
          </p:cNvSpPr>
          <p:nvPr>
            <p:ph type="pic" sz="quarter" idx="25" hasCustomPrompt="1"/>
          </p:nvPr>
        </p:nvSpPr>
        <p:spPr>
          <a:xfrm>
            <a:off x="8811126" y="258984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ZA" dirty="0"/>
              <a:t>Insert Icon</a:t>
            </a:r>
          </a:p>
        </p:txBody>
      </p:sp>
      <p:sp>
        <p:nvSpPr>
          <p:cNvPr id="29" name="Picture Placeholder 31">
            <a:extLst>
              <a:ext uri="{FF2B5EF4-FFF2-40B4-BE49-F238E27FC236}">
                <a16:creationId xmlns:a16="http://schemas.microsoft.com/office/drawing/2014/main" xmlns="" id="{DEF0E16E-6E58-B141-88A3-C4271032CC82}"/>
              </a:ext>
            </a:extLst>
          </p:cNvPr>
          <p:cNvSpPr>
            <a:spLocks noGrp="1"/>
          </p:cNvSpPr>
          <p:nvPr>
            <p:ph type="pic" sz="quarter" idx="26" hasCustomPrompt="1"/>
          </p:nvPr>
        </p:nvSpPr>
        <p:spPr>
          <a:xfrm>
            <a:off x="10696947" y="2589842"/>
            <a:ext cx="621792" cy="621792"/>
          </a:xfrm>
        </p:spPr>
        <p:txBody>
          <a:bodyPr anchor="ctr"/>
          <a:lstStyle>
            <a:lvl1pPr marL="0" indent="0" algn="ctr">
              <a:buFont typeface="Arial" panose="020B0604020202020204" pitchFamily="34" charset="0"/>
              <a:buNone/>
              <a:defRPr sz="1100">
                <a:solidFill>
                  <a:schemeClr val="bg1"/>
                </a:solidFill>
              </a:defRPr>
            </a:lvl1pPr>
          </a:lstStyle>
          <a:p>
            <a:r>
              <a:rPr lang="en-ZA" dirty="0"/>
              <a:t>Insert Icon</a:t>
            </a:r>
          </a:p>
        </p:txBody>
      </p:sp>
      <p:cxnSp>
        <p:nvCxnSpPr>
          <p:cNvPr id="17" name="Straight Connector 16">
            <a:extLst>
              <a:ext uri="{FF2B5EF4-FFF2-40B4-BE49-F238E27FC236}">
                <a16:creationId xmlns:a16="http://schemas.microsoft.com/office/drawing/2014/main" xmlns="" id="{F433BD65-76FA-4699-AB42-310BFFF3C302}"/>
              </a:ext>
              <a:ext uri="{C183D7F6-B498-43B3-948B-1728B52AA6E4}">
                <adec:decorative xmlns:adec="http://schemas.microsoft.com/office/drawing/2017/decorative" xmlns="" val="1"/>
              </a:ext>
            </a:extLst>
          </p:cNvPr>
          <p:cNvCxnSpPr>
            <a:cxnSpLocks/>
          </p:cNvCxnSpPr>
          <p:nvPr userDrawn="1"/>
        </p:nvCxnSpPr>
        <p:spPr>
          <a:xfrm flipV="1">
            <a:off x="8179111"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35266935-E58D-4E6D-B2F5-9DF63E929057}"/>
              </a:ext>
              <a:ext uri="{C183D7F6-B498-43B3-948B-1728B52AA6E4}">
                <adec:decorative xmlns:adec="http://schemas.microsoft.com/office/drawing/2017/decorative" xmlns="" val="1"/>
              </a:ext>
            </a:extLst>
          </p:cNvPr>
          <p:cNvCxnSpPr>
            <a:cxnSpLocks/>
          </p:cNvCxnSpPr>
          <p:nvPr userDrawn="1"/>
        </p:nvCxnSpPr>
        <p:spPr>
          <a:xfrm flipV="1">
            <a:off x="10064933" y="2090738"/>
            <a:ext cx="0" cy="3014662"/>
          </a:xfrm>
          <a:prstGeom prst="line">
            <a:avLst/>
          </a:prstGeom>
          <a:ln>
            <a:solidFill>
              <a:srgbClr val="DFAA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182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4919153" cy="6858000"/>
          </a:xfrm>
          <a:solidFill>
            <a:schemeClr val="bg1">
              <a:lumMod val="50000"/>
            </a:schemeClr>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smtClean="0"/>
              <a:t>Click to edit Master title style</a:t>
            </a:r>
            <a:endParaRPr lang="en-US" dirty="0"/>
          </a:p>
        </p:txBody>
      </p:sp>
      <p:sp>
        <p:nvSpPr>
          <p:cNvPr id="3" name="Content Placeholder 2">
            <a:extLst>
              <a:ext uri="{FF2B5EF4-FFF2-40B4-BE49-F238E27FC236}">
                <a16:creationId xmlns:a16="http://schemas.microsoft.com/office/drawing/2014/main" xmlns="" id="{ACDD89F3-6B87-4C54-83B9-A6481CB4FC3A}"/>
              </a:ext>
            </a:extLst>
          </p:cNvPr>
          <p:cNvSpPr>
            <a:spLocks noGrp="1"/>
          </p:cNvSpPr>
          <p:nvPr>
            <p:ph idx="1"/>
          </p:nvPr>
        </p:nvSpPr>
        <p:spPr>
          <a:xfrm>
            <a:off x="7639394" y="365125"/>
            <a:ext cx="4114801" cy="58118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1" name="Graphic 10">
            <a:extLst>
              <a:ext uri="{FF2B5EF4-FFF2-40B4-BE49-F238E27FC236}">
                <a16:creationId xmlns:a16="http://schemas.microsoft.com/office/drawing/2014/main" xmlns="" id="{479D679C-E90D-4916-BCE6-71C32B831ECF}"/>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xmlns=""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xmlns=""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10" name="Picture Placeholder 13">
            <a:extLst>
              <a:ext uri="{FF2B5EF4-FFF2-40B4-BE49-F238E27FC236}">
                <a16:creationId xmlns:a16="http://schemas.microsoft.com/office/drawing/2014/main" xmlns="" id="{FE1CFFBA-D756-4740-B375-252727F02D1E}"/>
              </a:ext>
            </a:extLst>
          </p:cNvPr>
          <p:cNvSpPr>
            <a:spLocks noGrp="1"/>
          </p:cNvSpPr>
          <p:nvPr>
            <p:ph type="pic" sz="quarter" idx="15"/>
          </p:nvPr>
        </p:nvSpPr>
        <p:spPr>
          <a:xfrm>
            <a:off x="2264229" y="0"/>
            <a:ext cx="9927771" cy="6858000"/>
          </a:xfrm>
          <a:solidFill>
            <a:schemeClr val="bg1">
              <a:lumMod val="50000"/>
            </a:schemeClr>
          </a:solidFill>
        </p:spPr>
        <p:txBody>
          <a:bodyPr/>
          <a:lstStyle/>
          <a:p>
            <a:r>
              <a:rPr lang="en-US" smtClean="0"/>
              <a:t>Click icon to add picture</a:t>
            </a:r>
            <a:endParaRPr lang="en-US" dirty="0"/>
          </a:p>
        </p:txBody>
      </p:sp>
      <p:grpSp>
        <p:nvGrpSpPr>
          <p:cNvPr id="12" name="Group 11">
            <a:extLst>
              <a:ext uri="{FF2B5EF4-FFF2-40B4-BE49-F238E27FC236}">
                <a16:creationId xmlns:a16="http://schemas.microsoft.com/office/drawing/2014/main" xmlns=""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xmlns=""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xmlns="" id="{E66B1E37-8CEC-44ED-A239-C755B72AC61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xmlns=""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xmlns=""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17" name="Text Placeholder 2">
            <a:extLst>
              <a:ext uri="{FF2B5EF4-FFF2-40B4-BE49-F238E27FC236}">
                <a16:creationId xmlns:a16="http://schemas.microsoft.com/office/drawing/2014/main" xmlns=""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7" name="Picture Placeholder 13">
            <a:extLst>
              <a:ext uri="{FF2B5EF4-FFF2-40B4-BE49-F238E27FC236}">
                <a16:creationId xmlns:a16="http://schemas.microsoft.com/office/drawing/2014/main" xmlns="" id="{B599FEC8-12D0-4EB5-8573-C891D56C84E0}"/>
              </a:ext>
            </a:extLst>
          </p:cNvPr>
          <p:cNvSpPr>
            <a:spLocks noGrp="1"/>
          </p:cNvSpPr>
          <p:nvPr>
            <p:ph type="pic" sz="quarter" idx="15"/>
          </p:nvPr>
        </p:nvSpPr>
        <p:spPr>
          <a:xfrm>
            <a:off x="-71015" y="0"/>
            <a:ext cx="12263015" cy="6858000"/>
          </a:xfrm>
          <a:solidFill>
            <a:schemeClr val="bg1">
              <a:lumMod val="50000"/>
            </a:schemeClr>
          </a:solidFill>
        </p:spPr>
        <p:txBody>
          <a:bodyPr/>
          <a:lstStyle/>
          <a:p>
            <a:r>
              <a:rPr lang="en-US" smtClean="0"/>
              <a:t>Click icon to add picture</a:t>
            </a:r>
            <a:endParaRPr lang="en-US" dirty="0"/>
          </a:p>
        </p:txBody>
      </p:sp>
      <p:grpSp>
        <p:nvGrpSpPr>
          <p:cNvPr id="14" name="Group 13">
            <a:extLst>
              <a:ext uri="{FF2B5EF4-FFF2-40B4-BE49-F238E27FC236}">
                <a16:creationId xmlns:a16="http://schemas.microsoft.com/office/drawing/2014/main" xmlns=""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xmlns="" id="{B2D9F108-8C30-4BEC-8122-BE2632644482}"/>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xmlns=""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smtClean="0"/>
              <a:t>Click to edit Master title style</a:t>
            </a:r>
            <a:endParaRPr lang="en-US" dirty="0"/>
          </a:p>
        </p:txBody>
      </p:sp>
      <p:sp>
        <p:nvSpPr>
          <p:cNvPr id="22" name="Text Placeholder 2">
            <a:extLst>
              <a:ext uri="{FF2B5EF4-FFF2-40B4-BE49-F238E27FC236}">
                <a16:creationId xmlns:a16="http://schemas.microsoft.com/office/drawing/2014/main" xmlns=""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xmlns=""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xmlns=""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xmlns=""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 name="Text Placeholder 2">
            <a:extLst>
              <a:ext uri="{FF2B5EF4-FFF2-40B4-BE49-F238E27FC236}">
                <a16:creationId xmlns:a16="http://schemas.microsoft.com/office/drawing/2014/main" xmlns=""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2">
            <a:extLst>
              <a:ext uri="{FF2B5EF4-FFF2-40B4-BE49-F238E27FC236}">
                <a16:creationId xmlns:a16="http://schemas.microsoft.com/office/drawing/2014/main" xmlns=""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a:extLst>
              <a:ext uri="{FF2B5EF4-FFF2-40B4-BE49-F238E27FC236}">
                <a16:creationId xmlns:a16="http://schemas.microsoft.com/office/drawing/2014/main" xmlns=""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Rectangle 17">
            <a:extLst>
              <a:ext uri="{FF2B5EF4-FFF2-40B4-BE49-F238E27FC236}">
                <a16:creationId xmlns:a16="http://schemas.microsoft.com/office/drawing/2014/main" xmlns=""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6" name="Picture Placeholder 13">
            <a:extLst>
              <a:ext uri="{FF2B5EF4-FFF2-40B4-BE49-F238E27FC236}">
                <a16:creationId xmlns:a16="http://schemas.microsoft.com/office/drawing/2014/main" xmlns="" id="{354FBDC8-CD65-4972-A821-C25297B1A8AB}"/>
              </a:ext>
            </a:extLst>
          </p:cNvPr>
          <p:cNvSpPr>
            <a:spLocks noGrp="1"/>
          </p:cNvSpPr>
          <p:nvPr>
            <p:ph type="pic" sz="quarter" idx="15"/>
          </p:nvPr>
        </p:nvSpPr>
        <p:spPr>
          <a:xfrm>
            <a:off x="4659082" y="489291"/>
            <a:ext cx="2873833" cy="5920920"/>
          </a:xfrm>
          <a:solidFill>
            <a:schemeClr val="bg1"/>
          </a:solidFill>
        </p:spPr>
        <p:txBody>
          <a:bodyPr/>
          <a:lstStyle/>
          <a:p>
            <a:r>
              <a:rPr lang="en-US" smtClean="0"/>
              <a:t>Click icon to add picture</a:t>
            </a:r>
            <a:endParaRPr lang="en-US" dirty="0"/>
          </a:p>
        </p:txBody>
      </p:sp>
      <p:sp>
        <p:nvSpPr>
          <p:cNvPr id="2" name="Title 1">
            <a:extLst>
              <a:ext uri="{FF2B5EF4-FFF2-40B4-BE49-F238E27FC236}">
                <a16:creationId xmlns:a16="http://schemas.microsoft.com/office/drawing/2014/main" xmlns=""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smtClean="0"/>
              <a:t>Click to edit Master title style</a:t>
            </a:r>
            <a:endParaRPr lang="en-US"/>
          </a:p>
        </p:txBody>
      </p:sp>
      <p:sp>
        <p:nvSpPr>
          <p:cNvPr id="5" name="Footer Placeholder 4">
            <a:extLst>
              <a:ext uri="{FF2B5EF4-FFF2-40B4-BE49-F238E27FC236}">
                <a16:creationId xmlns:a16="http://schemas.microsoft.com/office/drawing/2014/main" xmlns=""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ABD40C7A-92CE-46D6-B056-C75D736633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xmlns="" id="{C2877C5F-FF39-4400-9C13-0D7F04A0C78F}"/>
              </a:ext>
            </a:extLst>
          </p:cNvPr>
          <p:cNvSpPr/>
          <p:nvPr userDrawn="1"/>
        </p:nvSpPr>
        <p:spPr>
          <a:xfrm>
            <a:off x="6727371" y="54430"/>
            <a:ext cx="1238278" cy="65531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xmlns="" id="{CAE90E16-AEC5-4F82-85B0-DDEA26AA939A}"/>
              </a:ext>
            </a:extLst>
          </p:cNvPr>
          <p:cNvSpPr>
            <a:spLocks noGrp="1"/>
          </p:cNvSpPr>
          <p:nvPr>
            <p:ph type="pic" idx="1"/>
          </p:nvPr>
        </p:nvSpPr>
        <p:spPr>
          <a:xfrm>
            <a:off x="7097484" y="0"/>
            <a:ext cx="5094515" cy="6858000"/>
          </a:xfrm>
          <a:solidFill>
            <a:schemeClr val="bg1">
              <a:lumMod val="5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13" name="Rectangle 12">
            <a:extLst>
              <a:ext uri="{FF2B5EF4-FFF2-40B4-BE49-F238E27FC236}">
                <a16:creationId xmlns:a16="http://schemas.microsoft.com/office/drawing/2014/main" xmlns="" id="{EA1A2116-206B-49CD-9ECC-078E4F72904C}"/>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4" name="Rectangle 13">
            <a:extLst>
              <a:ext uri="{FF2B5EF4-FFF2-40B4-BE49-F238E27FC236}">
                <a16:creationId xmlns:a16="http://schemas.microsoft.com/office/drawing/2014/main" xmlns="" id="{A69E75A6-06C5-49D0-9164-3098CE0E53D8}"/>
              </a:ext>
            </a:extLst>
          </p:cNvPr>
          <p:cNvSpPr/>
          <p:nvPr userDrawn="1"/>
        </p:nvSpPr>
        <p:spPr>
          <a:xfrm>
            <a:off x="957943" y="655467"/>
            <a:ext cx="5769428"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7">
            <a:extLst>
              <a:ext uri="{FF2B5EF4-FFF2-40B4-BE49-F238E27FC236}">
                <a16:creationId xmlns:a16="http://schemas.microsoft.com/office/drawing/2014/main" xmlns="" id="{9B7F3105-8D8F-4FF3-9A7F-0F067BB810A1}"/>
              </a:ext>
            </a:extLst>
          </p:cNvPr>
          <p:cNvSpPr>
            <a:spLocks noGrp="1"/>
          </p:cNvSpPr>
          <p:nvPr>
            <p:ph type="ftr" sz="quarter" idx="14"/>
          </p:nvPr>
        </p:nvSpPr>
        <p:spPr/>
        <p:txBody>
          <a:bodyPr/>
          <a:lstStyle/>
          <a:p>
            <a:r>
              <a:rPr lang="en-US" dirty="0"/>
              <a:t>Add a Footer</a:t>
            </a:r>
          </a:p>
        </p:txBody>
      </p:sp>
      <p:sp>
        <p:nvSpPr>
          <p:cNvPr id="4" name="Text Placeholder 3">
            <a:extLst>
              <a:ext uri="{FF2B5EF4-FFF2-40B4-BE49-F238E27FC236}">
                <a16:creationId xmlns:a16="http://schemas.microsoft.com/office/drawing/2014/main" xmlns="" id="{F41E2B8D-1C12-403F-BE59-ECC565466CB0}"/>
              </a:ext>
            </a:extLst>
          </p:cNvPr>
          <p:cNvSpPr>
            <a:spLocks noGrp="1"/>
          </p:cNvSpPr>
          <p:nvPr>
            <p:ph type="body" sz="half" idx="2"/>
          </p:nvPr>
        </p:nvSpPr>
        <p:spPr>
          <a:xfrm>
            <a:off x="957943" y="2546851"/>
            <a:ext cx="5138057"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a:extLst>
              <a:ext uri="{FF2B5EF4-FFF2-40B4-BE49-F238E27FC236}">
                <a16:creationId xmlns:a16="http://schemas.microsoft.com/office/drawing/2014/main" xmlns="" id="{9AF0F519-65FC-434F-8F2F-F778A20A82ED}"/>
              </a:ext>
            </a:extLst>
          </p:cNvPr>
          <p:cNvSpPr>
            <a:spLocks noGrp="1"/>
          </p:cNvSpPr>
          <p:nvPr>
            <p:ph type="title"/>
          </p:nvPr>
        </p:nvSpPr>
        <p:spPr>
          <a:xfrm>
            <a:off x="957943" y="1480457"/>
            <a:ext cx="5138057" cy="979308"/>
          </a:xfrm>
        </p:spPr>
        <p:txBody>
          <a:bodyPr anchor="b"/>
          <a:lstStyle>
            <a:lvl1pPr>
              <a:defRPr sz="3200" b="1">
                <a:solidFill>
                  <a:schemeClr val="bg1"/>
                </a:solidFill>
                <a:latin typeface="+mn-lt"/>
              </a:defRPr>
            </a:lvl1pPr>
          </a:lstStyle>
          <a:p>
            <a:r>
              <a:rPr lang="en-US" smtClean="0"/>
              <a:t>Click to edit Master title style</a:t>
            </a:r>
            <a:endParaRPr lang="en-US" dirty="0"/>
          </a:p>
        </p:txBody>
      </p:sp>
      <p:sp>
        <p:nvSpPr>
          <p:cNvPr id="9" name="Slide Number Placeholder 8">
            <a:extLst>
              <a:ext uri="{FF2B5EF4-FFF2-40B4-BE49-F238E27FC236}">
                <a16:creationId xmlns:a16="http://schemas.microsoft.com/office/drawing/2014/main" xmlns=""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9" name="Picture Placeholder 13">
            <a:extLst>
              <a:ext uri="{FF2B5EF4-FFF2-40B4-BE49-F238E27FC236}">
                <a16:creationId xmlns:a16="http://schemas.microsoft.com/office/drawing/2014/main" xmlns="" id="{0CBD5E02-927B-4DF7-8968-617C1C8F0F0E}"/>
              </a:ext>
            </a:extLst>
          </p:cNvPr>
          <p:cNvSpPr>
            <a:spLocks noGrp="1"/>
          </p:cNvSpPr>
          <p:nvPr>
            <p:ph type="pic" sz="quarter" idx="15"/>
          </p:nvPr>
        </p:nvSpPr>
        <p:spPr>
          <a:xfrm>
            <a:off x="1" y="0"/>
            <a:ext cx="7249885" cy="6858000"/>
          </a:xfrm>
          <a:solidFill>
            <a:schemeClr val="bg1">
              <a:lumMod val="50000"/>
            </a:schemeClr>
          </a:solidFill>
        </p:spPr>
        <p:txBody>
          <a:bodyPr/>
          <a:lstStyle/>
          <a:p>
            <a:r>
              <a:rPr lang="en-US" smtClean="0"/>
              <a:t>Click icon to add picture</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flipH="1">
            <a:off x="4115984" y="252563"/>
            <a:ext cx="7433283" cy="5995838"/>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510539" y="916440"/>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510539" y="1962673"/>
            <a:ext cx="6117771" cy="3676128"/>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5535810" y="1555002"/>
            <a:ext cx="6076915"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Footer Placeholder 3">
            <a:extLst>
              <a:ext uri="{FF2B5EF4-FFF2-40B4-BE49-F238E27FC236}">
                <a16:creationId xmlns:a16="http://schemas.microsoft.com/office/drawing/2014/main" xmlns=""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xmlns=""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C42E9CCD-6BB8-4209-A6BA-851867956084}"/>
              </a:ext>
            </a:extLst>
          </p:cNvPr>
          <p:cNvSpPr>
            <a:spLocks noGrp="1"/>
          </p:cNvSpPr>
          <p:nvPr>
            <p:ph sz="quarter" idx="16"/>
          </p:nvPr>
        </p:nvSpPr>
        <p:spPr>
          <a:xfrm>
            <a:off x="6400191" y="470641"/>
            <a:ext cx="5220309" cy="59167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a:extLst>
              <a:ext uri="{FF2B5EF4-FFF2-40B4-BE49-F238E27FC236}">
                <a16:creationId xmlns:a16="http://schemas.microsoft.com/office/drawing/2014/main" xmlns=""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xmlns=""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xmlns=""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xmlns=""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xmlns=""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xmlns=""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xmlns=""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xmlns=""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Lar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xmlns="" id="{DE635FD8-712D-4EE2-A5B6-3DD8DE9C25E9}"/>
              </a:ext>
            </a:extLst>
          </p:cNvPr>
          <p:cNvSpPr>
            <a:spLocks noGrp="1"/>
          </p:cNvSpPr>
          <p:nvPr>
            <p:ph type="pic" sz="quarter" idx="10"/>
          </p:nvPr>
        </p:nvSpPr>
        <p:spPr>
          <a:xfrm>
            <a:off x="0" y="0"/>
            <a:ext cx="12192000" cy="6858000"/>
          </a:xfrm>
          <a:solidFill>
            <a:schemeClr val="bg1">
              <a:lumMod val="50000"/>
            </a:schemeClr>
          </a:solidFill>
        </p:spPr>
        <p:txBody>
          <a:bodyPr/>
          <a:lstStyle/>
          <a:p>
            <a:r>
              <a:rPr lang="en-US" smtClean="0"/>
              <a:t>Click icon to add picture</a:t>
            </a:r>
            <a:endParaRPr lang="en-US" dirty="0"/>
          </a:p>
        </p:txBody>
      </p:sp>
      <p:sp>
        <p:nvSpPr>
          <p:cNvPr id="2" name="Footer Placeholder 1">
            <a:extLst>
              <a:ext uri="{FF2B5EF4-FFF2-40B4-BE49-F238E27FC236}">
                <a16:creationId xmlns:a16="http://schemas.microsoft.com/office/drawing/2014/main" xmlns="" id="{D56B8994-D221-4700-A133-4FCBC9C9406C}"/>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CCBE36DC-B3F9-4725-94B8-EAD411EC2417}"/>
              </a:ext>
            </a:extLst>
          </p:cNvPr>
          <p:cNvSpPr>
            <a:spLocks noGrp="1"/>
          </p:cNvSpPr>
          <p:nvPr>
            <p:ph type="sldNum" sz="quarter" idx="12"/>
          </p:nvPr>
        </p:nvSpPr>
        <p:spPr/>
        <p:txBody>
          <a:bodyPr/>
          <a:lstStyle/>
          <a:p>
            <a:fld id="{8C2E478F-E849-4A8C-AF1F-CBCC78A7CBFA}" type="slidenum">
              <a:rPr lang="en-US" smtClean="0"/>
              <a:pPr/>
              <a:t>‹#›</a:t>
            </a:fld>
            <a:endParaRPr lang="en-US" dirty="0"/>
          </a:p>
        </p:txBody>
      </p:sp>
      <p:sp>
        <p:nvSpPr>
          <p:cNvPr id="5" name="Title 4">
            <a:extLst>
              <a:ext uri="{FF2B5EF4-FFF2-40B4-BE49-F238E27FC236}">
                <a16:creationId xmlns:a16="http://schemas.microsoft.com/office/drawing/2014/main" xmlns="" id="{AF50108F-20E3-412D-860B-14CB11988FE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5416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xmlns=""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xmlns=""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xmlns="" id="{7166C798-72CE-4F2D-9A04-013F24A2659F}"/>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xmlns=""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2" r:id="rId9"/>
    <p:sldLayoutId id="2147483669" r:id="rId10"/>
    <p:sldLayoutId id="2147483661" r:id="rId11"/>
    <p:sldLayoutId id="2147483666" r:id="rId12"/>
    <p:sldLayoutId id="2147483670" r:id="rId13"/>
    <p:sldLayoutId id="2147483667" r:id="rId14"/>
    <p:sldLayoutId id="2147483668" r:id="rId15"/>
    <p:sldLayoutId id="2147483655" r:id="rId16"/>
    <p:sldLayoutId id="2147483671" r:id="rId17"/>
    <p:sldLayoutId id="2147483673" r:id="rId18"/>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914401" y="2743201"/>
            <a:ext cx="4482317" cy="1200329"/>
          </a:xfrm>
          <a:prstGeom prst="rect">
            <a:avLst/>
          </a:prstGeom>
          <a:noFill/>
        </p:spPr>
        <p:txBody>
          <a:bodyPr wrap="none" rtlCol="0">
            <a:spAutoFit/>
          </a:bodyPr>
          <a:lstStyle/>
          <a:p>
            <a:r>
              <a:rPr lang="en-US" sz="7200" dirty="0" smtClean="0">
                <a:latin typeface="Ailerons" pitchFamily="50" charset="0"/>
              </a:rPr>
              <a:t>Robotics</a:t>
            </a:r>
            <a:endParaRPr lang="en-IN" sz="7200" dirty="0">
              <a:latin typeface="Ailerons" pitchFamily="50" charset="0"/>
            </a:endParaRPr>
          </a:p>
        </p:txBody>
      </p:sp>
    </p:spTree>
    <p:extLst>
      <p:ext uri="{BB962C8B-B14F-4D97-AF65-F5344CB8AC3E}">
        <p14:creationId xmlns:p14="http://schemas.microsoft.com/office/powerpoint/2010/main" val="440433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grpSp>
        <p:nvGrpSpPr>
          <p:cNvPr id="31" name="Group 30" descr="Accent squares:  white open shape, shaded green block, and white block with text placeholder.">
            <a:extLst>
              <a:ext uri="{FF2B5EF4-FFF2-40B4-BE49-F238E27FC236}">
                <a16:creationId xmlns:a16="http://schemas.microsoft.com/office/drawing/2014/main" xmlns="" id="{CDA17D7C-7C63-439C-8B50-C9B0F0F9AAF7}"/>
              </a:ext>
            </a:extLst>
          </p:cNvPr>
          <p:cNvGrpSpPr/>
          <p:nvPr/>
        </p:nvGrpSpPr>
        <p:grpSpPr>
          <a:xfrm flipH="1">
            <a:off x="4115984" y="252563"/>
            <a:ext cx="7433283" cy="5995838"/>
            <a:chOff x="252031" y="391887"/>
            <a:chExt cx="7433283" cy="6215741"/>
          </a:xfrm>
        </p:grpSpPr>
        <p:sp>
          <p:nvSpPr>
            <p:cNvPr id="33" name="Rectangle 32">
              <a:extLst>
                <a:ext uri="{FF2B5EF4-FFF2-40B4-BE49-F238E27FC236}">
                  <a16:creationId xmlns:a16="http://schemas.microsoft.com/office/drawing/2014/main" xmlns="" id="{C0DB13C1-B4FB-4D33-A199-5BB34983AB47}"/>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2" name="Rectangle 31">
              <a:extLst>
                <a:ext uri="{FF2B5EF4-FFF2-40B4-BE49-F238E27FC236}">
                  <a16:creationId xmlns:a16="http://schemas.microsoft.com/office/drawing/2014/main" xmlns="" id="{32FD79E9-DA87-4AE3-AB4F-454E8B1C7E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97CAE694-E5D7-45D8-80CE-4067B6610E53}"/>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xmlns="" id="{D5445F47-6D74-450C-BC16-998D2021AD78}"/>
              </a:ext>
            </a:extLst>
          </p:cNvPr>
          <p:cNvSpPr>
            <a:spLocks noGrp="1"/>
          </p:cNvSpPr>
          <p:nvPr>
            <p:ph type="title"/>
          </p:nvPr>
        </p:nvSpPr>
        <p:spPr>
          <a:xfrm>
            <a:off x="5562054" y="593504"/>
            <a:ext cx="6117771" cy="573989"/>
          </a:xfrm>
        </p:spPr>
        <p:txBody>
          <a:bodyPr/>
          <a:lstStyle/>
          <a:p>
            <a:r>
              <a:rPr lang="en-US" dirty="0" smtClean="0"/>
              <a:t>Why </a:t>
            </a:r>
            <a:r>
              <a:rPr lang="en-US" dirty="0" smtClean="0">
                <a:solidFill>
                  <a:schemeClr val="bg1">
                    <a:lumMod val="65000"/>
                  </a:schemeClr>
                </a:solidFill>
              </a:rPr>
              <a:t>Arduino</a:t>
            </a:r>
            <a:r>
              <a:rPr lang="en-US" dirty="0" smtClean="0"/>
              <a:t>?</a:t>
            </a:r>
            <a:endParaRPr lang="en-US" dirty="0"/>
          </a:p>
        </p:txBody>
      </p:sp>
      <p:sp>
        <p:nvSpPr>
          <p:cNvPr id="4" name="Content Placeholder 3">
            <a:extLst>
              <a:ext uri="{FF2B5EF4-FFF2-40B4-BE49-F238E27FC236}">
                <a16:creationId xmlns:a16="http://schemas.microsoft.com/office/drawing/2014/main" xmlns="" id="{2885A4AC-9AA0-4EFF-8162-609223BF5D70}"/>
              </a:ext>
            </a:extLst>
          </p:cNvPr>
          <p:cNvSpPr>
            <a:spLocks noGrp="1"/>
          </p:cNvSpPr>
          <p:nvPr>
            <p:ph idx="1"/>
          </p:nvPr>
        </p:nvSpPr>
        <p:spPr>
          <a:xfrm>
            <a:off x="5431496" y="1249659"/>
            <a:ext cx="6117771" cy="3676128"/>
          </a:xfrm>
        </p:spPr>
        <p:txBody>
          <a:bodyPr>
            <a:noAutofit/>
          </a:bodyPr>
          <a:lstStyle/>
          <a:p>
            <a:r>
              <a:rPr lang="en-IN" sz="1200" dirty="0" smtClean="0">
                <a:solidFill>
                  <a:schemeClr val="bg1">
                    <a:lumMod val="65000"/>
                  </a:schemeClr>
                </a:solidFill>
              </a:rPr>
              <a:t>Debugging</a:t>
            </a:r>
            <a:r>
              <a:rPr lang="en-IN" sz="1200" dirty="0"/>
              <a:t>:-The </a:t>
            </a:r>
            <a:r>
              <a:rPr lang="en-IN" sz="1200" dirty="0" smtClean="0"/>
              <a:t>Arduino </a:t>
            </a:r>
            <a:r>
              <a:rPr lang="en-IN" sz="1200" dirty="0"/>
              <a:t>Environment provide easiest debugging environment which is cross-platform and is accepted by  every member of the family.</a:t>
            </a:r>
          </a:p>
          <a:p>
            <a:r>
              <a:rPr lang="en-IN" sz="1200" dirty="0"/>
              <a:t>No programmer or dumping flash by dirty </a:t>
            </a:r>
            <a:r>
              <a:rPr lang="en-IN" sz="1200" dirty="0" smtClean="0"/>
              <a:t>ways, With </a:t>
            </a:r>
            <a:r>
              <a:rPr lang="en-IN" sz="1200" dirty="0"/>
              <a:t>most of the companies already providing on-board debugger still compared to a lot of microcontroller(8051) upload is a click away.</a:t>
            </a:r>
          </a:p>
          <a:p>
            <a:r>
              <a:rPr lang="en-IN" sz="1200" dirty="0"/>
              <a:t>Every time you don't need to take datasheet out and figure what the architecture is what are the addresses of the microcontroller  to write simple functions like delay or interrupt</a:t>
            </a:r>
            <a:r>
              <a:rPr lang="en-IN" sz="1200" dirty="0" smtClean="0"/>
              <a:t>.</a:t>
            </a:r>
          </a:p>
          <a:p>
            <a:r>
              <a:rPr lang="en-IN" sz="1200" dirty="0" smtClean="0"/>
              <a:t>Design </a:t>
            </a:r>
            <a:r>
              <a:rPr lang="en-IN" sz="1200" dirty="0"/>
              <a:t>of the board is very carefully crafted for beginners be it Moron Switch or ISP header to the polarity of </a:t>
            </a:r>
            <a:r>
              <a:rPr lang="en-IN" sz="1200" dirty="0" smtClean="0"/>
              <a:t>power, The </a:t>
            </a:r>
            <a:r>
              <a:rPr lang="en-IN" sz="1200" dirty="0"/>
              <a:t>chances are steep that you would be blow it.</a:t>
            </a:r>
          </a:p>
          <a:p>
            <a:r>
              <a:rPr lang="en-IN" sz="1200" dirty="0"/>
              <a:t>Peripherals and Modular </a:t>
            </a:r>
            <a:r>
              <a:rPr lang="en-IN" sz="1200" dirty="0" smtClean="0"/>
              <a:t>Design: Arduino </a:t>
            </a:r>
            <a:r>
              <a:rPr lang="en-IN" sz="1200" dirty="0"/>
              <a:t>Ecosystem has fantastic modular  </a:t>
            </a:r>
            <a:r>
              <a:rPr lang="en-IN" sz="1200" dirty="0" smtClean="0"/>
              <a:t>design, you </a:t>
            </a:r>
            <a:r>
              <a:rPr lang="en-IN" sz="1200" dirty="0"/>
              <a:t>can simply add the already designed shields to the board with out any </a:t>
            </a:r>
            <a:r>
              <a:rPr lang="en-IN" sz="1200" dirty="0" smtClean="0"/>
              <a:t>wire, just </a:t>
            </a:r>
            <a:r>
              <a:rPr lang="en-IN" sz="1200" dirty="0"/>
              <a:t>plug and play with peripherals like motor </a:t>
            </a:r>
            <a:r>
              <a:rPr lang="en-IN" sz="1200" dirty="0" smtClean="0"/>
              <a:t>shield, Bluetooth </a:t>
            </a:r>
            <a:r>
              <a:rPr lang="en-IN" sz="1200" dirty="0"/>
              <a:t>shield,Wifi and what not already made.</a:t>
            </a:r>
          </a:p>
          <a:p>
            <a:r>
              <a:rPr lang="en-IN" sz="1200" dirty="0" smtClean="0">
                <a:solidFill>
                  <a:schemeClr val="bg1">
                    <a:lumMod val="65000"/>
                  </a:schemeClr>
                </a:solidFill>
              </a:rPr>
              <a:t>Libraries</a:t>
            </a:r>
            <a:r>
              <a:rPr lang="en-IN" sz="1200" dirty="0" smtClean="0"/>
              <a:t>: A </a:t>
            </a:r>
            <a:r>
              <a:rPr lang="en-IN" sz="1200" dirty="0"/>
              <a:t>lot of libraries and IC's have already been build for the same which is crucial a lot of times.</a:t>
            </a:r>
          </a:p>
          <a:p>
            <a:endParaRPr lang="en-IN" sz="1200" dirty="0"/>
          </a:p>
        </p:txBody>
      </p:sp>
      <p:sp>
        <p:nvSpPr>
          <p:cNvPr id="3" name="Slide Number Placeholder 2">
            <a:extLst>
              <a:ext uri="{FF2B5EF4-FFF2-40B4-BE49-F238E27FC236}">
                <a16:creationId xmlns:a16="http://schemas.microsoft.com/office/drawing/2014/main" xmlns="" id="{6556A3C9-6740-4558-AB5B-687741A63BDD}"/>
              </a:ext>
            </a:extLst>
          </p:cNvPr>
          <p:cNvSpPr>
            <a:spLocks noGrp="1"/>
          </p:cNvSpPr>
          <p:nvPr>
            <p:ph type="sldNum" sz="quarter" idx="17"/>
          </p:nvPr>
        </p:nvSpPr>
        <p:spPr/>
        <p:txBody>
          <a:bodyPr/>
          <a:lstStyle/>
          <a:p>
            <a:fld id="{8C2E478F-E849-4A8C-AF1F-CBCC78A7CBFA}"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4197906091"/>
      </p:ext>
    </p:extLst>
  </p:cSld>
  <p:clrMapOvr>
    <a:masterClrMapping/>
  </p:clrMapOvr>
  <p:transition spd="slow">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1022096"/>
            <a:ext cx="6130925" cy="574040"/>
          </a:xfrm>
          <a:prstGeom prst="rect">
            <a:avLst/>
          </a:prstGeom>
        </p:spPr>
        <p:txBody>
          <a:bodyPr vert="horz" wrap="square" lIns="0" tIns="12700" rIns="0" bIns="0" rtlCol="0">
            <a:spAutoFit/>
          </a:bodyPr>
          <a:lstStyle/>
          <a:p>
            <a:pPr marL="12700">
              <a:lnSpc>
                <a:spcPct val="100000"/>
              </a:lnSpc>
              <a:spcBef>
                <a:spcPts val="100"/>
              </a:spcBef>
            </a:pPr>
            <a:r>
              <a:rPr sz="3600" spc="-385" dirty="0"/>
              <a:t>ARDUINO </a:t>
            </a:r>
            <a:r>
              <a:rPr sz="3600" spc="-465" dirty="0"/>
              <a:t>DEVELOPMENT</a:t>
            </a:r>
            <a:r>
              <a:rPr sz="3600" spc="-40" dirty="0"/>
              <a:t> </a:t>
            </a:r>
            <a:r>
              <a:rPr sz="3600" spc="-490" dirty="0"/>
              <a:t>BOARD</a:t>
            </a:r>
            <a:endParaRPr sz="3600"/>
          </a:p>
        </p:txBody>
      </p:sp>
      <p:sp>
        <p:nvSpPr>
          <p:cNvPr id="3" name="object 3"/>
          <p:cNvSpPr txBox="1"/>
          <p:nvPr/>
        </p:nvSpPr>
        <p:spPr>
          <a:xfrm>
            <a:off x="764540" y="2032000"/>
            <a:ext cx="5328920" cy="3239135"/>
          </a:xfrm>
          <a:prstGeom prst="rect">
            <a:avLst/>
          </a:prstGeom>
        </p:spPr>
        <p:txBody>
          <a:bodyPr vert="horz" wrap="square" lIns="0" tIns="140970" rIns="0" bIns="0" rtlCol="0">
            <a:spAutoFit/>
          </a:bodyPr>
          <a:lstStyle/>
          <a:p>
            <a:pPr marL="299085" indent="-299085">
              <a:lnSpc>
                <a:spcPct val="100000"/>
              </a:lnSpc>
              <a:spcBef>
                <a:spcPts val="1110"/>
              </a:spcBef>
              <a:buChar char="•"/>
              <a:tabLst>
                <a:tab pos="299085" algn="l"/>
                <a:tab pos="299720" algn="l"/>
              </a:tabLst>
            </a:pPr>
            <a:r>
              <a:rPr sz="1800" spc="-90" dirty="0">
                <a:solidFill>
                  <a:srgbClr val="FFFFFF"/>
                </a:solidFill>
                <a:latin typeface="Arial"/>
                <a:cs typeface="Arial"/>
              </a:rPr>
              <a:t>Eight </a:t>
            </a:r>
            <a:r>
              <a:rPr sz="1800" spc="15" dirty="0">
                <a:solidFill>
                  <a:srgbClr val="FFFFFF"/>
                </a:solidFill>
                <a:latin typeface="Arial"/>
                <a:cs typeface="Arial"/>
              </a:rPr>
              <a:t>bit </a:t>
            </a:r>
            <a:r>
              <a:rPr sz="1800" spc="-40" dirty="0">
                <a:solidFill>
                  <a:srgbClr val="FFFFFF"/>
                </a:solidFill>
                <a:latin typeface="Arial"/>
                <a:cs typeface="Arial"/>
              </a:rPr>
              <a:t>microcontroller </a:t>
            </a:r>
            <a:r>
              <a:rPr sz="1800" spc="-105" dirty="0">
                <a:solidFill>
                  <a:srgbClr val="FFFFFF"/>
                </a:solidFill>
                <a:latin typeface="Arial"/>
                <a:cs typeface="Arial"/>
              </a:rPr>
              <a:t>– </a:t>
            </a:r>
            <a:r>
              <a:rPr sz="1800" spc="-55" dirty="0">
                <a:solidFill>
                  <a:srgbClr val="FFFFFF"/>
                </a:solidFill>
                <a:latin typeface="Arial"/>
                <a:cs typeface="Arial"/>
              </a:rPr>
              <a:t>brain </a:t>
            </a:r>
            <a:r>
              <a:rPr sz="1800" spc="-5" dirty="0">
                <a:solidFill>
                  <a:srgbClr val="FFFFFF"/>
                </a:solidFill>
                <a:latin typeface="Arial"/>
                <a:cs typeface="Arial"/>
              </a:rPr>
              <a:t>of </a:t>
            </a:r>
            <a:r>
              <a:rPr sz="1800" spc="-20" dirty="0">
                <a:solidFill>
                  <a:srgbClr val="FFFFFF"/>
                </a:solidFill>
                <a:latin typeface="Arial"/>
                <a:cs typeface="Arial"/>
              </a:rPr>
              <a:t>the</a:t>
            </a:r>
            <a:r>
              <a:rPr sz="1800" spc="-355" dirty="0">
                <a:solidFill>
                  <a:srgbClr val="FFFFFF"/>
                </a:solidFill>
                <a:latin typeface="Arial"/>
                <a:cs typeface="Arial"/>
              </a:rPr>
              <a:t> </a:t>
            </a:r>
            <a:r>
              <a:rPr sz="1800" spc="-65" dirty="0">
                <a:solidFill>
                  <a:srgbClr val="FFFFFF"/>
                </a:solidFill>
                <a:latin typeface="Arial"/>
                <a:cs typeface="Arial"/>
              </a:rPr>
              <a:t>board</a:t>
            </a:r>
            <a:endParaRPr sz="1800">
              <a:latin typeface="Arial"/>
              <a:cs typeface="Arial"/>
            </a:endParaRPr>
          </a:p>
          <a:p>
            <a:pPr marL="299085" indent="-299085">
              <a:lnSpc>
                <a:spcPct val="100000"/>
              </a:lnSpc>
              <a:spcBef>
                <a:spcPts val="1010"/>
              </a:spcBef>
              <a:buChar char="•"/>
              <a:tabLst>
                <a:tab pos="299085" algn="l"/>
                <a:tab pos="299720" algn="l"/>
              </a:tabLst>
            </a:pPr>
            <a:r>
              <a:rPr sz="1800" spc="-250" dirty="0">
                <a:solidFill>
                  <a:srgbClr val="FFFFFF"/>
                </a:solidFill>
                <a:latin typeface="Arial"/>
                <a:cs typeface="Arial"/>
              </a:rPr>
              <a:t>USB </a:t>
            </a:r>
            <a:r>
              <a:rPr sz="1800" spc="-65" dirty="0">
                <a:solidFill>
                  <a:srgbClr val="FFFFFF"/>
                </a:solidFill>
                <a:latin typeface="Arial"/>
                <a:cs typeface="Arial"/>
              </a:rPr>
              <a:t>Port </a:t>
            </a:r>
            <a:r>
              <a:rPr sz="1800" spc="-105" dirty="0">
                <a:solidFill>
                  <a:srgbClr val="FFFFFF"/>
                </a:solidFill>
                <a:latin typeface="Arial"/>
                <a:cs typeface="Arial"/>
              </a:rPr>
              <a:t>– </a:t>
            </a:r>
            <a:r>
              <a:rPr sz="1800" spc="15" dirty="0">
                <a:solidFill>
                  <a:srgbClr val="FFFFFF"/>
                </a:solidFill>
                <a:latin typeface="Arial"/>
                <a:cs typeface="Arial"/>
              </a:rPr>
              <a:t>to </a:t>
            </a:r>
            <a:r>
              <a:rPr sz="1800" spc="-75" dirty="0">
                <a:solidFill>
                  <a:srgbClr val="FFFFFF"/>
                </a:solidFill>
                <a:latin typeface="Arial"/>
                <a:cs typeface="Arial"/>
              </a:rPr>
              <a:t>communicate </a:t>
            </a:r>
            <a:r>
              <a:rPr sz="1800" spc="5" dirty="0">
                <a:solidFill>
                  <a:srgbClr val="FFFFFF"/>
                </a:solidFill>
                <a:latin typeface="Arial"/>
                <a:cs typeface="Arial"/>
              </a:rPr>
              <a:t>with </a:t>
            </a:r>
            <a:r>
              <a:rPr sz="1800" spc="-20" dirty="0">
                <a:solidFill>
                  <a:srgbClr val="FFFFFF"/>
                </a:solidFill>
                <a:latin typeface="Arial"/>
                <a:cs typeface="Arial"/>
              </a:rPr>
              <a:t>the</a:t>
            </a:r>
            <a:r>
              <a:rPr sz="1800" spc="-140" dirty="0">
                <a:solidFill>
                  <a:srgbClr val="FFFFFF"/>
                </a:solidFill>
                <a:latin typeface="Arial"/>
                <a:cs typeface="Arial"/>
              </a:rPr>
              <a:t> </a:t>
            </a:r>
            <a:r>
              <a:rPr sz="1800" spc="-40" dirty="0">
                <a:solidFill>
                  <a:srgbClr val="FFFFFF"/>
                </a:solidFill>
                <a:latin typeface="Arial"/>
                <a:cs typeface="Arial"/>
              </a:rPr>
              <a:t>desktop/laptop</a:t>
            </a:r>
            <a:endParaRPr sz="1800">
              <a:latin typeface="Arial"/>
              <a:cs typeface="Arial"/>
            </a:endParaRPr>
          </a:p>
          <a:p>
            <a:pPr marL="299085" indent="-299085">
              <a:lnSpc>
                <a:spcPct val="100000"/>
              </a:lnSpc>
              <a:spcBef>
                <a:spcPts val="994"/>
              </a:spcBef>
              <a:buChar char="•"/>
              <a:tabLst>
                <a:tab pos="299085" algn="l"/>
                <a:tab pos="299720" algn="l"/>
              </a:tabLst>
            </a:pPr>
            <a:r>
              <a:rPr sz="1800" spc="-250" dirty="0">
                <a:solidFill>
                  <a:srgbClr val="FFFFFF"/>
                </a:solidFill>
                <a:latin typeface="Arial"/>
                <a:cs typeface="Arial"/>
              </a:rPr>
              <a:t>USB </a:t>
            </a:r>
            <a:r>
              <a:rPr sz="1800" spc="-35" dirty="0">
                <a:solidFill>
                  <a:srgbClr val="FFFFFF"/>
                </a:solidFill>
                <a:latin typeface="Arial"/>
                <a:cs typeface="Arial"/>
              </a:rPr>
              <a:t>controller </a:t>
            </a:r>
            <a:r>
              <a:rPr sz="1800" spc="-60" dirty="0">
                <a:solidFill>
                  <a:srgbClr val="FFFFFF"/>
                </a:solidFill>
                <a:latin typeface="Arial"/>
                <a:cs typeface="Arial"/>
              </a:rPr>
              <a:t>chip </a:t>
            </a:r>
            <a:r>
              <a:rPr sz="1800" spc="-105" dirty="0">
                <a:solidFill>
                  <a:srgbClr val="FFFFFF"/>
                </a:solidFill>
                <a:latin typeface="Arial"/>
                <a:cs typeface="Arial"/>
              </a:rPr>
              <a:t>– </a:t>
            </a:r>
            <a:r>
              <a:rPr sz="1800" spc="-125" dirty="0">
                <a:solidFill>
                  <a:srgbClr val="FFFFFF"/>
                </a:solidFill>
                <a:latin typeface="Arial"/>
                <a:cs typeface="Arial"/>
              </a:rPr>
              <a:t>manages </a:t>
            </a:r>
            <a:r>
              <a:rPr sz="1800" spc="-250" dirty="0">
                <a:solidFill>
                  <a:srgbClr val="FFFFFF"/>
                </a:solidFill>
                <a:latin typeface="Arial"/>
                <a:cs typeface="Arial"/>
              </a:rPr>
              <a:t>USB </a:t>
            </a:r>
            <a:r>
              <a:rPr sz="1800" spc="-50" dirty="0">
                <a:solidFill>
                  <a:srgbClr val="FFFFFF"/>
                </a:solidFill>
                <a:latin typeface="Arial"/>
                <a:cs typeface="Arial"/>
              </a:rPr>
              <a:t>transferred</a:t>
            </a:r>
            <a:r>
              <a:rPr sz="1800" spc="-320" dirty="0">
                <a:solidFill>
                  <a:srgbClr val="FFFFFF"/>
                </a:solidFill>
                <a:latin typeface="Arial"/>
                <a:cs typeface="Arial"/>
              </a:rPr>
              <a:t> </a:t>
            </a:r>
            <a:r>
              <a:rPr sz="1800" spc="-70" dirty="0">
                <a:solidFill>
                  <a:srgbClr val="FFFFFF"/>
                </a:solidFill>
                <a:latin typeface="Arial"/>
                <a:cs typeface="Arial"/>
              </a:rPr>
              <a:t>data</a:t>
            </a:r>
            <a:endParaRPr sz="1800">
              <a:latin typeface="Arial"/>
              <a:cs typeface="Arial"/>
            </a:endParaRPr>
          </a:p>
          <a:p>
            <a:pPr marL="299085" indent="-299085">
              <a:lnSpc>
                <a:spcPct val="100000"/>
              </a:lnSpc>
              <a:spcBef>
                <a:spcPts val="994"/>
              </a:spcBef>
              <a:buChar char="•"/>
              <a:tabLst>
                <a:tab pos="299085" algn="l"/>
                <a:tab pos="299720" algn="l"/>
              </a:tabLst>
            </a:pPr>
            <a:r>
              <a:rPr sz="1800" spc="-130" dirty="0">
                <a:solidFill>
                  <a:srgbClr val="FFFFFF"/>
                </a:solidFill>
                <a:latin typeface="Arial"/>
                <a:cs typeface="Arial"/>
              </a:rPr>
              <a:t>IO </a:t>
            </a:r>
            <a:r>
              <a:rPr sz="1800" spc="-75" dirty="0">
                <a:solidFill>
                  <a:srgbClr val="FFFFFF"/>
                </a:solidFill>
                <a:latin typeface="Arial"/>
                <a:cs typeface="Arial"/>
              </a:rPr>
              <a:t>pins </a:t>
            </a:r>
            <a:r>
              <a:rPr sz="1800" spc="-105" dirty="0">
                <a:solidFill>
                  <a:srgbClr val="FFFFFF"/>
                </a:solidFill>
                <a:latin typeface="Arial"/>
                <a:cs typeface="Arial"/>
              </a:rPr>
              <a:t>– </a:t>
            </a:r>
            <a:r>
              <a:rPr sz="1800" spc="-85" dirty="0">
                <a:solidFill>
                  <a:srgbClr val="FFFFFF"/>
                </a:solidFill>
                <a:latin typeface="Arial"/>
                <a:cs typeface="Arial"/>
              </a:rPr>
              <a:t>board’s </a:t>
            </a:r>
            <a:r>
              <a:rPr sz="1800" spc="-60" dirty="0">
                <a:solidFill>
                  <a:srgbClr val="FFFFFF"/>
                </a:solidFill>
                <a:latin typeface="Arial"/>
                <a:cs typeface="Arial"/>
              </a:rPr>
              <a:t>connection </a:t>
            </a:r>
            <a:r>
              <a:rPr sz="1800" spc="15" dirty="0">
                <a:solidFill>
                  <a:srgbClr val="FFFFFF"/>
                </a:solidFill>
                <a:latin typeface="Arial"/>
                <a:cs typeface="Arial"/>
              </a:rPr>
              <a:t>to </a:t>
            </a:r>
            <a:r>
              <a:rPr sz="1800" spc="-20" dirty="0">
                <a:solidFill>
                  <a:srgbClr val="FFFFFF"/>
                </a:solidFill>
                <a:latin typeface="Arial"/>
                <a:cs typeface="Arial"/>
              </a:rPr>
              <a:t>the </a:t>
            </a:r>
            <a:r>
              <a:rPr sz="1800" spc="-55" dirty="0">
                <a:solidFill>
                  <a:srgbClr val="FFFFFF"/>
                </a:solidFill>
                <a:latin typeface="Arial"/>
                <a:cs typeface="Arial"/>
              </a:rPr>
              <a:t>outside</a:t>
            </a:r>
            <a:r>
              <a:rPr sz="1800" spc="-254" dirty="0">
                <a:solidFill>
                  <a:srgbClr val="FFFFFF"/>
                </a:solidFill>
                <a:latin typeface="Arial"/>
                <a:cs typeface="Arial"/>
              </a:rPr>
              <a:t> </a:t>
            </a:r>
            <a:r>
              <a:rPr sz="1800" spc="-25" dirty="0">
                <a:solidFill>
                  <a:srgbClr val="FFFFFF"/>
                </a:solidFill>
                <a:latin typeface="Arial"/>
                <a:cs typeface="Arial"/>
              </a:rPr>
              <a:t>world</a:t>
            </a:r>
            <a:endParaRPr sz="1800">
              <a:latin typeface="Arial"/>
              <a:cs typeface="Arial"/>
            </a:endParaRPr>
          </a:p>
          <a:p>
            <a:pPr marL="299085" indent="-299085">
              <a:lnSpc>
                <a:spcPct val="100000"/>
              </a:lnSpc>
              <a:spcBef>
                <a:spcPts val="1010"/>
              </a:spcBef>
              <a:buChar char="•"/>
              <a:tabLst>
                <a:tab pos="299085" algn="l"/>
                <a:tab pos="299720" algn="l"/>
              </a:tabLst>
            </a:pPr>
            <a:r>
              <a:rPr sz="1800" spc="-75" dirty="0">
                <a:solidFill>
                  <a:srgbClr val="FFFFFF"/>
                </a:solidFill>
                <a:latin typeface="Arial"/>
                <a:cs typeface="Arial"/>
              </a:rPr>
              <a:t>Quartz </a:t>
            </a:r>
            <a:r>
              <a:rPr sz="1800" spc="-50" dirty="0">
                <a:solidFill>
                  <a:srgbClr val="FFFFFF"/>
                </a:solidFill>
                <a:latin typeface="Arial"/>
                <a:cs typeface="Arial"/>
              </a:rPr>
              <a:t>oscillator </a:t>
            </a:r>
            <a:r>
              <a:rPr sz="1800" spc="-105" dirty="0">
                <a:solidFill>
                  <a:srgbClr val="FFFFFF"/>
                </a:solidFill>
                <a:latin typeface="Arial"/>
                <a:cs typeface="Arial"/>
              </a:rPr>
              <a:t>– </a:t>
            </a:r>
            <a:r>
              <a:rPr sz="1800" spc="-85" dirty="0">
                <a:solidFill>
                  <a:srgbClr val="FFFFFF"/>
                </a:solidFill>
                <a:latin typeface="Arial"/>
                <a:cs typeface="Arial"/>
              </a:rPr>
              <a:t>board’s </a:t>
            </a:r>
            <a:r>
              <a:rPr sz="1800" spc="-20" dirty="0">
                <a:solidFill>
                  <a:srgbClr val="FFFFFF"/>
                </a:solidFill>
                <a:latin typeface="Arial"/>
                <a:cs typeface="Arial"/>
              </a:rPr>
              <a:t>time</a:t>
            </a:r>
            <a:r>
              <a:rPr sz="1800" spc="-145" dirty="0">
                <a:solidFill>
                  <a:srgbClr val="FFFFFF"/>
                </a:solidFill>
                <a:latin typeface="Arial"/>
                <a:cs typeface="Arial"/>
              </a:rPr>
              <a:t> </a:t>
            </a:r>
            <a:r>
              <a:rPr sz="1800" spc="-80" dirty="0">
                <a:solidFill>
                  <a:srgbClr val="FFFFFF"/>
                </a:solidFill>
                <a:latin typeface="Arial"/>
                <a:cs typeface="Arial"/>
              </a:rPr>
              <a:t>keeper</a:t>
            </a:r>
            <a:endParaRPr sz="1800">
              <a:latin typeface="Arial"/>
              <a:cs typeface="Arial"/>
            </a:endParaRPr>
          </a:p>
          <a:p>
            <a:pPr marL="299085" indent="-299085">
              <a:lnSpc>
                <a:spcPct val="100000"/>
              </a:lnSpc>
              <a:spcBef>
                <a:spcPts val="994"/>
              </a:spcBef>
              <a:buChar char="•"/>
              <a:tabLst>
                <a:tab pos="299085" algn="l"/>
                <a:tab pos="299720" algn="l"/>
              </a:tabLst>
            </a:pPr>
            <a:r>
              <a:rPr sz="1800" spc="-135" dirty="0">
                <a:solidFill>
                  <a:srgbClr val="FFFFFF"/>
                </a:solidFill>
                <a:latin typeface="Arial"/>
                <a:cs typeface="Arial"/>
              </a:rPr>
              <a:t>Reset </a:t>
            </a:r>
            <a:r>
              <a:rPr sz="1800" spc="-15" dirty="0">
                <a:solidFill>
                  <a:srgbClr val="FFFFFF"/>
                </a:solidFill>
                <a:latin typeface="Arial"/>
                <a:cs typeface="Arial"/>
              </a:rPr>
              <a:t>button </a:t>
            </a:r>
            <a:r>
              <a:rPr sz="1800" spc="-105" dirty="0">
                <a:solidFill>
                  <a:srgbClr val="FFFFFF"/>
                </a:solidFill>
                <a:latin typeface="Arial"/>
                <a:cs typeface="Arial"/>
              </a:rPr>
              <a:t>– </a:t>
            </a:r>
            <a:r>
              <a:rPr sz="1800" spc="-60" dirty="0">
                <a:solidFill>
                  <a:srgbClr val="FFFFFF"/>
                </a:solidFill>
                <a:latin typeface="Arial"/>
                <a:cs typeface="Arial"/>
              </a:rPr>
              <a:t>taking </a:t>
            </a:r>
            <a:r>
              <a:rPr sz="1800" spc="-20" dirty="0">
                <a:solidFill>
                  <a:srgbClr val="FFFFFF"/>
                </a:solidFill>
                <a:latin typeface="Arial"/>
                <a:cs typeface="Arial"/>
              </a:rPr>
              <a:t>the </a:t>
            </a:r>
            <a:r>
              <a:rPr sz="1800" spc="-65" dirty="0">
                <a:solidFill>
                  <a:srgbClr val="FFFFFF"/>
                </a:solidFill>
                <a:latin typeface="Arial"/>
                <a:cs typeface="Arial"/>
              </a:rPr>
              <a:t>board </a:t>
            </a:r>
            <a:r>
              <a:rPr sz="1800" spc="-110" dirty="0">
                <a:solidFill>
                  <a:srgbClr val="FFFFFF"/>
                </a:solidFill>
                <a:latin typeface="Arial"/>
                <a:cs typeface="Arial"/>
              </a:rPr>
              <a:t>back </a:t>
            </a:r>
            <a:r>
              <a:rPr sz="1800" spc="15" dirty="0">
                <a:solidFill>
                  <a:srgbClr val="FFFFFF"/>
                </a:solidFill>
                <a:latin typeface="Arial"/>
                <a:cs typeface="Arial"/>
              </a:rPr>
              <a:t>to </a:t>
            </a:r>
            <a:r>
              <a:rPr sz="1800" spc="-30" dirty="0">
                <a:solidFill>
                  <a:srgbClr val="FFFFFF"/>
                </a:solidFill>
                <a:latin typeface="Arial"/>
                <a:cs typeface="Arial"/>
              </a:rPr>
              <a:t>its </a:t>
            </a:r>
            <a:r>
              <a:rPr sz="1800" spc="-10" dirty="0">
                <a:solidFill>
                  <a:srgbClr val="FFFFFF"/>
                </a:solidFill>
                <a:latin typeface="Arial"/>
                <a:cs typeface="Arial"/>
              </a:rPr>
              <a:t>initial</a:t>
            </a:r>
            <a:r>
              <a:rPr sz="1800" spc="-365" dirty="0">
                <a:solidFill>
                  <a:srgbClr val="FFFFFF"/>
                </a:solidFill>
                <a:latin typeface="Arial"/>
                <a:cs typeface="Arial"/>
              </a:rPr>
              <a:t> </a:t>
            </a:r>
            <a:r>
              <a:rPr sz="1800" spc="-70" dirty="0">
                <a:solidFill>
                  <a:srgbClr val="FFFFFF"/>
                </a:solidFill>
                <a:latin typeface="Arial"/>
                <a:cs typeface="Arial"/>
              </a:rPr>
              <a:t>state</a:t>
            </a:r>
            <a:endParaRPr sz="1800">
              <a:latin typeface="Arial"/>
              <a:cs typeface="Arial"/>
            </a:endParaRPr>
          </a:p>
          <a:p>
            <a:pPr marL="299085" marR="241935" indent="-299085">
              <a:lnSpc>
                <a:spcPts val="3170"/>
              </a:lnSpc>
              <a:spcBef>
                <a:spcPts val="260"/>
              </a:spcBef>
              <a:buChar char="•"/>
              <a:tabLst>
                <a:tab pos="299085" algn="l"/>
                <a:tab pos="299720" algn="l"/>
              </a:tabLst>
            </a:pPr>
            <a:r>
              <a:rPr sz="1800" spc="-80" dirty="0">
                <a:solidFill>
                  <a:srgbClr val="FFFFFF"/>
                </a:solidFill>
                <a:latin typeface="Arial"/>
                <a:cs typeface="Arial"/>
              </a:rPr>
              <a:t>External </a:t>
            </a:r>
            <a:r>
              <a:rPr sz="1800" spc="-50" dirty="0">
                <a:solidFill>
                  <a:srgbClr val="FFFFFF"/>
                </a:solidFill>
                <a:latin typeface="Arial"/>
                <a:cs typeface="Arial"/>
              </a:rPr>
              <a:t>power </a:t>
            </a:r>
            <a:r>
              <a:rPr sz="1800" spc="-85" dirty="0">
                <a:solidFill>
                  <a:srgbClr val="FFFFFF"/>
                </a:solidFill>
                <a:latin typeface="Arial"/>
                <a:cs typeface="Arial"/>
              </a:rPr>
              <a:t>jack </a:t>
            </a:r>
            <a:r>
              <a:rPr sz="1800" spc="-105" dirty="0">
                <a:solidFill>
                  <a:srgbClr val="FFFFFF"/>
                </a:solidFill>
                <a:latin typeface="Arial"/>
                <a:cs typeface="Arial"/>
              </a:rPr>
              <a:t>– </a:t>
            </a:r>
            <a:r>
              <a:rPr sz="1800" spc="-50" dirty="0">
                <a:solidFill>
                  <a:srgbClr val="FFFFFF"/>
                </a:solidFill>
                <a:latin typeface="Arial"/>
                <a:cs typeface="Arial"/>
              </a:rPr>
              <a:t>power </a:t>
            </a:r>
            <a:r>
              <a:rPr sz="1800" spc="-20" dirty="0">
                <a:solidFill>
                  <a:srgbClr val="FFFFFF"/>
                </a:solidFill>
                <a:latin typeface="Arial"/>
                <a:cs typeface="Arial"/>
              </a:rPr>
              <a:t>from </a:t>
            </a:r>
            <a:r>
              <a:rPr sz="1800" spc="-70" dirty="0">
                <a:solidFill>
                  <a:srgbClr val="FFFFFF"/>
                </a:solidFill>
                <a:latin typeface="Arial"/>
                <a:cs typeface="Arial"/>
              </a:rPr>
              <a:t>dedicated</a:t>
            </a:r>
            <a:r>
              <a:rPr sz="1800" spc="-245" dirty="0">
                <a:solidFill>
                  <a:srgbClr val="FFFFFF"/>
                </a:solidFill>
                <a:latin typeface="Arial"/>
                <a:cs typeface="Arial"/>
              </a:rPr>
              <a:t> </a:t>
            </a:r>
            <a:r>
              <a:rPr sz="1800" spc="-95" dirty="0">
                <a:solidFill>
                  <a:srgbClr val="FFFFFF"/>
                </a:solidFill>
                <a:latin typeface="Arial"/>
                <a:cs typeface="Arial"/>
              </a:rPr>
              <a:t>source  </a:t>
            </a:r>
            <a:r>
              <a:rPr sz="1800" spc="-110" dirty="0">
                <a:solidFill>
                  <a:srgbClr val="FFFFFF"/>
                </a:solidFill>
                <a:latin typeface="Arial"/>
                <a:cs typeface="Arial"/>
              </a:rPr>
              <a:t>Co-axial </a:t>
            </a:r>
            <a:r>
              <a:rPr sz="1800" spc="-85" dirty="0">
                <a:solidFill>
                  <a:srgbClr val="FFFFFF"/>
                </a:solidFill>
                <a:latin typeface="Arial"/>
                <a:cs typeface="Arial"/>
              </a:rPr>
              <a:t>jack, </a:t>
            </a:r>
            <a:r>
              <a:rPr sz="1800" spc="-5" dirty="0">
                <a:solidFill>
                  <a:srgbClr val="FFFFFF"/>
                </a:solidFill>
                <a:latin typeface="Arial"/>
                <a:cs typeface="Arial"/>
              </a:rPr>
              <a:t>but </a:t>
            </a:r>
            <a:r>
              <a:rPr sz="1800" spc="-250" dirty="0">
                <a:solidFill>
                  <a:srgbClr val="FFFFFF"/>
                </a:solidFill>
                <a:latin typeface="Arial"/>
                <a:cs typeface="Arial"/>
              </a:rPr>
              <a:t>USB </a:t>
            </a:r>
            <a:r>
              <a:rPr sz="1800" spc="-120" dirty="0">
                <a:solidFill>
                  <a:srgbClr val="FFFFFF"/>
                </a:solidFill>
                <a:latin typeface="Arial"/>
                <a:cs typeface="Arial"/>
              </a:rPr>
              <a:t>can </a:t>
            </a:r>
            <a:r>
              <a:rPr sz="1800" spc="-95" dirty="0">
                <a:solidFill>
                  <a:srgbClr val="FFFFFF"/>
                </a:solidFill>
                <a:latin typeface="Arial"/>
                <a:cs typeface="Arial"/>
              </a:rPr>
              <a:t>also </a:t>
            </a:r>
            <a:r>
              <a:rPr sz="1800" spc="-85" dirty="0">
                <a:solidFill>
                  <a:srgbClr val="FFFFFF"/>
                </a:solidFill>
                <a:latin typeface="Arial"/>
                <a:cs typeface="Arial"/>
              </a:rPr>
              <a:t>be</a:t>
            </a:r>
            <a:r>
              <a:rPr sz="1800" spc="-229" dirty="0">
                <a:solidFill>
                  <a:srgbClr val="FFFFFF"/>
                </a:solidFill>
                <a:latin typeface="Arial"/>
                <a:cs typeface="Arial"/>
              </a:rPr>
              <a:t> </a:t>
            </a:r>
            <a:r>
              <a:rPr sz="1800" spc="-105" dirty="0">
                <a:solidFill>
                  <a:srgbClr val="FFFFFF"/>
                </a:solidFill>
                <a:latin typeface="Arial"/>
                <a:cs typeface="Arial"/>
              </a:rPr>
              <a:t>used</a:t>
            </a:r>
            <a:endParaRPr sz="1800">
              <a:latin typeface="Arial"/>
              <a:cs typeface="Arial"/>
            </a:endParaRPr>
          </a:p>
        </p:txBody>
      </p:sp>
      <p:sp>
        <p:nvSpPr>
          <p:cNvPr id="4" name="object 4"/>
          <p:cNvSpPr/>
          <p:nvPr/>
        </p:nvSpPr>
        <p:spPr>
          <a:xfrm>
            <a:off x="6152388" y="1485899"/>
            <a:ext cx="6039612" cy="40843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347459" y="1680972"/>
            <a:ext cx="5733288" cy="3496055"/>
          </a:xfrm>
          <a:prstGeom prst="rect">
            <a:avLst/>
          </a:prstGeom>
          <a:blipFill>
            <a:blip r:embed="rId4" cstate="print"/>
            <a:stretch>
              <a:fillRect/>
            </a:stretch>
          </a:blipFill>
        </p:spPr>
        <p:txBody>
          <a:bodyPr wrap="square" lIns="0" tIns="0" rIns="0" bIns="0" rtlCol="0"/>
          <a:lstStyle/>
          <a:p>
            <a:endParaRP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3387183671"/>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1092066"/>
            <a:ext cx="5327167" cy="566181"/>
          </a:xfrm>
          <a:prstGeom prst="rect">
            <a:avLst/>
          </a:prstGeom>
        </p:spPr>
        <p:txBody>
          <a:bodyPr vert="horz" wrap="square" lIns="0" tIns="12065" rIns="0" bIns="0" rtlCol="0">
            <a:spAutoFit/>
          </a:bodyPr>
          <a:lstStyle/>
          <a:p>
            <a:pPr marL="12700">
              <a:lnSpc>
                <a:spcPct val="100000"/>
              </a:lnSpc>
              <a:spcBef>
                <a:spcPts val="95"/>
              </a:spcBef>
            </a:pPr>
            <a:r>
              <a:rPr spc="-280" dirty="0"/>
              <a:t>INPUT/OUTPUT </a:t>
            </a:r>
            <a:r>
              <a:rPr spc="-350" dirty="0"/>
              <a:t>PINS </a:t>
            </a:r>
            <a:r>
              <a:rPr spc="-80" dirty="0"/>
              <a:t>(I/O</a:t>
            </a:r>
            <a:r>
              <a:rPr spc="-200" dirty="0"/>
              <a:t> </a:t>
            </a:r>
            <a:r>
              <a:rPr spc="-300" dirty="0"/>
              <a:t>PINS)</a:t>
            </a:r>
          </a:p>
        </p:txBody>
      </p:sp>
      <p:sp>
        <p:nvSpPr>
          <p:cNvPr id="3" name="object 3"/>
          <p:cNvSpPr txBox="1"/>
          <p:nvPr/>
        </p:nvSpPr>
        <p:spPr>
          <a:xfrm>
            <a:off x="764540" y="2862199"/>
            <a:ext cx="6076315" cy="3019425"/>
          </a:xfrm>
          <a:prstGeom prst="rect">
            <a:avLst/>
          </a:prstGeom>
        </p:spPr>
        <p:txBody>
          <a:bodyPr vert="horz" wrap="square" lIns="0" tIns="113030" rIns="0" bIns="0" rtlCol="0">
            <a:spAutoFit/>
          </a:bodyPr>
          <a:lstStyle/>
          <a:p>
            <a:pPr marL="299085" indent="-286385">
              <a:lnSpc>
                <a:spcPct val="100000"/>
              </a:lnSpc>
              <a:spcBef>
                <a:spcPts val="890"/>
              </a:spcBef>
              <a:buFont typeface="Wingdings"/>
              <a:buChar char=""/>
              <a:tabLst>
                <a:tab pos="299720" algn="l"/>
              </a:tabLst>
            </a:pPr>
            <a:r>
              <a:rPr sz="1800" spc="-165" dirty="0">
                <a:solidFill>
                  <a:srgbClr val="FFFFFF"/>
                </a:solidFill>
                <a:latin typeface="Arial"/>
                <a:cs typeface="Arial"/>
              </a:rPr>
              <a:t>Top </a:t>
            </a:r>
            <a:r>
              <a:rPr sz="1800" spc="-85" dirty="0">
                <a:solidFill>
                  <a:srgbClr val="FFFFFF"/>
                </a:solidFill>
                <a:latin typeface="Arial"/>
                <a:cs typeface="Arial"/>
              </a:rPr>
              <a:t>and </a:t>
            </a:r>
            <a:r>
              <a:rPr sz="1800" spc="-15" dirty="0">
                <a:solidFill>
                  <a:srgbClr val="FFFFFF"/>
                </a:solidFill>
                <a:latin typeface="Arial"/>
                <a:cs typeface="Arial"/>
              </a:rPr>
              <a:t>bottom </a:t>
            </a:r>
            <a:r>
              <a:rPr sz="1800" spc="-75" dirty="0">
                <a:solidFill>
                  <a:srgbClr val="FFFFFF"/>
                </a:solidFill>
                <a:latin typeface="Arial"/>
                <a:cs typeface="Arial"/>
              </a:rPr>
              <a:t>rows </a:t>
            </a:r>
            <a:r>
              <a:rPr sz="1800" spc="-5" dirty="0">
                <a:solidFill>
                  <a:srgbClr val="FFFFFF"/>
                </a:solidFill>
                <a:latin typeface="Arial"/>
                <a:cs typeface="Arial"/>
              </a:rPr>
              <a:t>of </a:t>
            </a:r>
            <a:r>
              <a:rPr sz="1800" spc="-20" dirty="0">
                <a:solidFill>
                  <a:srgbClr val="FFFFFF"/>
                </a:solidFill>
                <a:latin typeface="Arial"/>
                <a:cs typeface="Arial"/>
              </a:rPr>
              <a:t>the</a:t>
            </a:r>
            <a:r>
              <a:rPr sz="1800" spc="-190" dirty="0">
                <a:solidFill>
                  <a:srgbClr val="FFFFFF"/>
                </a:solidFill>
                <a:latin typeface="Arial"/>
                <a:cs typeface="Arial"/>
              </a:rPr>
              <a:t> </a:t>
            </a:r>
            <a:r>
              <a:rPr sz="1800" spc="-65" dirty="0">
                <a:solidFill>
                  <a:srgbClr val="FFFFFF"/>
                </a:solidFill>
                <a:latin typeface="Arial"/>
                <a:cs typeface="Arial"/>
              </a:rPr>
              <a:t>board</a:t>
            </a:r>
            <a:endParaRPr sz="1800">
              <a:latin typeface="Arial"/>
              <a:cs typeface="Arial"/>
            </a:endParaRPr>
          </a:p>
          <a:p>
            <a:pPr marL="299085" indent="-286385">
              <a:lnSpc>
                <a:spcPct val="100000"/>
              </a:lnSpc>
              <a:spcBef>
                <a:spcPts val="790"/>
              </a:spcBef>
              <a:buFont typeface="Wingdings"/>
              <a:buChar char=""/>
              <a:tabLst>
                <a:tab pos="299720" algn="l"/>
              </a:tabLst>
            </a:pPr>
            <a:r>
              <a:rPr sz="1800" spc="-110" dirty="0">
                <a:solidFill>
                  <a:srgbClr val="FFFFFF"/>
                </a:solidFill>
                <a:latin typeface="Arial"/>
                <a:cs typeface="Arial"/>
              </a:rPr>
              <a:t>Holes </a:t>
            </a:r>
            <a:r>
              <a:rPr sz="1800" spc="-25" dirty="0">
                <a:solidFill>
                  <a:srgbClr val="FFFFFF"/>
                </a:solidFill>
                <a:latin typeface="Arial"/>
                <a:cs typeface="Arial"/>
              </a:rPr>
              <a:t>in </a:t>
            </a:r>
            <a:r>
              <a:rPr sz="1800" spc="-20" dirty="0">
                <a:solidFill>
                  <a:srgbClr val="FFFFFF"/>
                </a:solidFill>
                <a:latin typeface="Arial"/>
                <a:cs typeface="Arial"/>
              </a:rPr>
              <a:t>the </a:t>
            </a:r>
            <a:r>
              <a:rPr sz="1800" spc="-65" dirty="0">
                <a:solidFill>
                  <a:srgbClr val="FFFFFF"/>
                </a:solidFill>
                <a:latin typeface="Arial"/>
                <a:cs typeface="Arial"/>
              </a:rPr>
              <a:t>board </a:t>
            </a:r>
            <a:r>
              <a:rPr sz="1800" spc="-50" dirty="0">
                <a:solidFill>
                  <a:srgbClr val="FFFFFF"/>
                </a:solidFill>
                <a:latin typeface="Arial"/>
                <a:cs typeface="Arial"/>
              </a:rPr>
              <a:t>which </a:t>
            </a:r>
            <a:r>
              <a:rPr sz="1800" spc="-70" dirty="0">
                <a:solidFill>
                  <a:srgbClr val="FFFFFF"/>
                </a:solidFill>
                <a:latin typeface="Arial"/>
                <a:cs typeface="Arial"/>
              </a:rPr>
              <a:t>we </a:t>
            </a:r>
            <a:r>
              <a:rPr sz="1800" spc="-120" dirty="0">
                <a:solidFill>
                  <a:srgbClr val="FFFFFF"/>
                </a:solidFill>
                <a:latin typeface="Arial"/>
                <a:cs typeface="Arial"/>
              </a:rPr>
              <a:t>can </a:t>
            </a:r>
            <a:r>
              <a:rPr sz="1800" spc="-70" dirty="0">
                <a:solidFill>
                  <a:srgbClr val="FFFFFF"/>
                </a:solidFill>
                <a:latin typeface="Arial"/>
                <a:cs typeface="Arial"/>
              </a:rPr>
              <a:t>stick </a:t>
            </a:r>
            <a:r>
              <a:rPr sz="1800" spc="-65" dirty="0">
                <a:solidFill>
                  <a:srgbClr val="FFFFFF"/>
                </a:solidFill>
                <a:latin typeface="Arial"/>
                <a:cs typeface="Arial"/>
              </a:rPr>
              <a:t>wires</a:t>
            </a:r>
            <a:r>
              <a:rPr sz="1800" spc="-215" dirty="0">
                <a:solidFill>
                  <a:srgbClr val="FFFFFF"/>
                </a:solidFill>
                <a:latin typeface="Arial"/>
                <a:cs typeface="Arial"/>
              </a:rPr>
              <a:t> </a:t>
            </a:r>
            <a:r>
              <a:rPr sz="1800" spc="-25" dirty="0">
                <a:solidFill>
                  <a:srgbClr val="FFFFFF"/>
                </a:solidFill>
                <a:latin typeface="Arial"/>
                <a:cs typeface="Arial"/>
              </a:rPr>
              <a:t>in</a:t>
            </a:r>
            <a:endParaRPr sz="1800">
              <a:latin typeface="Arial"/>
              <a:cs typeface="Arial"/>
            </a:endParaRPr>
          </a:p>
          <a:p>
            <a:pPr marL="299085" indent="-286385">
              <a:lnSpc>
                <a:spcPct val="100000"/>
              </a:lnSpc>
              <a:spcBef>
                <a:spcPts val="785"/>
              </a:spcBef>
              <a:buFont typeface="Wingdings"/>
              <a:buChar char=""/>
              <a:tabLst>
                <a:tab pos="299720" algn="l"/>
              </a:tabLst>
            </a:pPr>
            <a:r>
              <a:rPr sz="1800" spc="-110" dirty="0">
                <a:solidFill>
                  <a:srgbClr val="FFFFFF"/>
                </a:solidFill>
                <a:latin typeface="Arial"/>
                <a:cs typeface="Arial"/>
              </a:rPr>
              <a:t>Holes </a:t>
            </a:r>
            <a:r>
              <a:rPr sz="1800" spc="-85" dirty="0">
                <a:solidFill>
                  <a:srgbClr val="FFFFFF"/>
                </a:solidFill>
                <a:latin typeface="Arial"/>
                <a:cs typeface="Arial"/>
              </a:rPr>
              <a:t>are </a:t>
            </a:r>
            <a:r>
              <a:rPr sz="1800" spc="-75" dirty="0">
                <a:solidFill>
                  <a:srgbClr val="FFFFFF"/>
                </a:solidFill>
                <a:latin typeface="Arial"/>
                <a:cs typeface="Arial"/>
              </a:rPr>
              <a:t>connected </a:t>
            </a:r>
            <a:r>
              <a:rPr sz="1800" spc="15" dirty="0">
                <a:solidFill>
                  <a:srgbClr val="FFFFFF"/>
                </a:solidFill>
                <a:latin typeface="Arial"/>
                <a:cs typeface="Arial"/>
              </a:rPr>
              <a:t>to </a:t>
            </a:r>
            <a:r>
              <a:rPr sz="1800" spc="-20" dirty="0">
                <a:solidFill>
                  <a:srgbClr val="FFFFFF"/>
                </a:solidFill>
                <a:latin typeface="Arial"/>
                <a:cs typeface="Arial"/>
              </a:rPr>
              <a:t>the </a:t>
            </a:r>
            <a:r>
              <a:rPr sz="1800" spc="-90" dirty="0">
                <a:solidFill>
                  <a:srgbClr val="FFFFFF"/>
                </a:solidFill>
                <a:latin typeface="Arial"/>
                <a:cs typeface="Arial"/>
              </a:rPr>
              <a:t>chips </a:t>
            </a:r>
            <a:r>
              <a:rPr sz="1800" spc="-40" dirty="0">
                <a:solidFill>
                  <a:srgbClr val="FFFFFF"/>
                </a:solidFill>
                <a:latin typeface="Arial"/>
                <a:cs typeface="Arial"/>
              </a:rPr>
              <a:t>through </a:t>
            </a:r>
            <a:r>
              <a:rPr sz="1800" spc="-85" dirty="0">
                <a:solidFill>
                  <a:srgbClr val="FFFFFF"/>
                </a:solidFill>
                <a:latin typeface="Arial"/>
                <a:cs typeface="Arial"/>
              </a:rPr>
              <a:t>traces</a:t>
            </a:r>
            <a:r>
              <a:rPr sz="1800" spc="-254" dirty="0">
                <a:solidFill>
                  <a:srgbClr val="FFFFFF"/>
                </a:solidFill>
                <a:latin typeface="Arial"/>
                <a:cs typeface="Arial"/>
              </a:rPr>
              <a:t> </a:t>
            </a:r>
            <a:r>
              <a:rPr sz="1800" spc="-65" dirty="0">
                <a:solidFill>
                  <a:srgbClr val="FFFFFF"/>
                </a:solidFill>
                <a:latin typeface="Arial"/>
                <a:cs typeface="Arial"/>
              </a:rPr>
              <a:t>on-board</a:t>
            </a:r>
            <a:endParaRPr sz="1800">
              <a:latin typeface="Arial"/>
              <a:cs typeface="Arial"/>
            </a:endParaRPr>
          </a:p>
          <a:p>
            <a:pPr marL="299085" indent="-286385">
              <a:lnSpc>
                <a:spcPct val="100000"/>
              </a:lnSpc>
              <a:spcBef>
                <a:spcPts val="780"/>
              </a:spcBef>
              <a:buFont typeface="Wingdings"/>
              <a:buChar char=""/>
              <a:tabLst>
                <a:tab pos="299720" algn="l"/>
              </a:tabLst>
            </a:pPr>
            <a:r>
              <a:rPr sz="1800" spc="-90" dirty="0">
                <a:solidFill>
                  <a:srgbClr val="FFFFFF"/>
                </a:solidFill>
                <a:latin typeface="Arial"/>
                <a:cs typeface="Arial"/>
              </a:rPr>
              <a:t>14 </a:t>
            </a:r>
            <a:r>
              <a:rPr sz="1800" spc="-60" dirty="0">
                <a:solidFill>
                  <a:srgbClr val="FFFFFF"/>
                </a:solidFill>
                <a:latin typeface="Arial"/>
                <a:cs typeface="Arial"/>
              </a:rPr>
              <a:t>Digital </a:t>
            </a:r>
            <a:r>
              <a:rPr sz="1800" spc="-20" dirty="0">
                <a:solidFill>
                  <a:srgbClr val="FFFFFF"/>
                </a:solidFill>
                <a:latin typeface="Arial"/>
                <a:cs typeface="Arial"/>
              </a:rPr>
              <a:t>I/O </a:t>
            </a:r>
            <a:r>
              <a:rPr sz="1800" spc="-75" dirty="0">
                <a:solidFill>
                  <a:srgbClr val="FFFFFF"/>
                </a:solidFill>
                <a:latin typeface="Arial"/>
                <a:cs typeface="Arial"/>
              </a:rPr>
              <a:t>pins </a:t>
            </a:r>
            <a:r>
              <a:rPr sz="1800" spc="-60" dirty="0">
                <a:solidFill>
                  <a:srgbClr val="FFFFFF"/>
                </a:solidFill>
                <a:latin typeface="Arial"/>
                <a:cs typeface="Arial"/>
              </a:rPr>
              <a:t>on </a:t>
            </a:r>
            <a:r>
              <a:rPr sz="1800" spc="-10" dirty="0">
                <a:solidFill>
                  <a:srgbClr val="FFFFFF"/>
                </a:solidFill>
                <a:latin typeface="Arial"/>
                <a:cs typeface="Arial"/>
              </a:rPr>
              <a:t>top</a:t>
            </a:r>
            <a:r>
              <a:rPr sz="1800" spc="-210" dirty="0">
                <a:solidFill>
                  <a:srgbClr val="FFFFFF"/>
                </a:solidFill>
                <a:latin typeface="Arial"/>
                <a:cs typeface="Arial"/>
              </a:rPr>
              <a:t> </a:t>
            </a:r>
            <a:r>
              <a:rPr sz="1800" spc="-45" dirty="0">
                <a:solidFill>
                  <a:srgbClr val="FFFFFF"/>
                </a:solidFill>
                <a:latin typeface="Arial"/>
                <a:cs typeface="Arial"/>
              </a:rPr>
              <a:t>[0-13]</a:t>
            </a:r>
            <a:endParaRPr sz="1800">
              <a:latin typeface="Arial"/>
              <a:cs typeface="Arial"/>
            </a:endParaRPr>
          </a:p>
          <a:p>
            <a:pPr marL="469900">
              <a:lnSpc>
                <a:spcPct val="100000"/>
              </a:lnSpc>
              <a:spcBef>
                <a:spcPts val="790"/>
              </a:spcBef>
              <a:tabLst>
                <a:tab pos="2298700" algn="l"/>
                <a:tab pos="4127500" algn="l"/>
              </a:tabLst>
            </a:pPr>
            <a:r>
              <a:rPr sz="1800" spc="-120" dirty="0">
                <a:solidFill>
                  <a:srgbClr val="FFFFFF"/>
                </a:solidFill>
                <a:latin typeface="Arial"/>
                <a:cs typeface="Arial"/>
              </a:rPr>
              <a:t>Highs </a:t>
            </a:r>
            <a:r>
              <a:rPr sz="1800" spc="-105" dirty="0">
                <a:solidFill>
                  <a:srgbClr val="FFFFFF"/>
                </a:solidFill>
                <a:latin typeface="Arial"/>
                <a:cs typeface="Arial"/>
              </a:rPr>
              <a:t>–</a:t>
            </a:r>
            <a:r>
              <a:rPr sz="1800" spc="-40" dirty="0">
                <a:solidFill>
                  <a:srgbClr val="FFFFFF"/>
                </a:solidFill>
                <a:latin typeface="Arial"/>
                <a:cs typeface="Arial"/>
              </a:rPr>
              <a:t> </a:t>
            </a:r>
            <a:r>
              <a:rPr sz="1800" spc="-90" dirty="0">
                <a:solidFill>
                  <a:srgbClr val="FFFFFF"/>
                </a:solidFill>
                <a:latin typeface="Arial"/>
                <a:cs typeface="Arial"/>
              </a:rPr>
              <a:t>5</a:t>
            </a:r>
            <a:r>
              <a:rPr sz="1800" spc="-80" dirty="0">
                <a:solidFill>
                  <a:srgbClr val="FFFFFF"/>
                </a:solidFill>
                <a:latin typeface="Arial"/>
                <a:cs typeface="Arial"/>
              </a:rPr>
              <a:t> </a:t>
            </a:r>
            <a:r>
              <a:rPr sz="1800" spc="-50" dirty="0">
                <a:solidFill>
                  <a:srgbClr val="FFFFFF"/>
                </a:solidFill>
                <a:latin typeface="Arial"/>
                <a:cs typeface="Arial"/>
              </a:rPr>
              <a:t>volts	</a:t>
            </a:r>
            <a:r>
              <a:rPr sz="1800" spc="-140" dirty="0">
                <a:solidFill>
                  <a:srgbClr val="FFFFFF"/>
                </a:solidFill>
                <a:latin typeface="Arial"/>
                <a:cs typeface="Arial"/>
              </a:rPr>
              <a:t>Lows </a:t>
            </a:r>
            <a:r>
              <a:rPr sz="1800" spc="-105" dirty="0">
                <a:solidFill>
                  <a:srgbClr val="FFFFFF"/>
                </a:solidFill>
                <a:latin typeface="Arial"/>
                <a:cs typeface="Arial"/>
              </a:rPr>
              <a:t>–</a:t>
            </a:r>
            <a:r>
              <a:rPr sz="1800" spc="-15" dirty="0">
                <a:solidFill>
                  <a:srgbClr val="FFFFFF"/>
                </a:solidFill>
                <a:latin typeface="Arial"/>
                <a:cs typeface="Arial"/>
              </a:rPr>
              <a:t> </a:t>
            </a:r>
            <a:r>
              <a:rPr sz="1800" spc="-90" dirty="0">
                <a:solidFill>
                  <a:srgbClr val="FFFFFF"/>
                </a:solidFill>
                <a:latin typeface="Arial"/>
                <a:cs typeface="Arial"/>
              </a:rPr>
              <a:t>0</a:t>
            </a:r>
            <a:r>
              <a:rPr sz="1800" spc="-80" dirty="0">
                <a:solidFill>
                  <a:srgbClr val="FFFFFF"/>
                </a:solidFill>
                <a:latin typeface="Arial"/>
                <a:cs typeface="Arial"/>
              </a:rPr>
              <a:t> </a:t>
            </a:r>
            <a:r>
              <a:rPr sz="1800" spc="-50" dirty="0">
                <a:solidFill>
                  <a:srgbClr val="FFFFFF"/>
                </a:solidFill>
                <a:latin typeface="Arial"/>
                <a:cs typeface="Arial"/>
              </a:rPr>
              <a:t>volts	</a:t>
            </a:r>
            <a:r>
              <a:rPr sz="1800" spc="-80" dirty="0">
                <a:solidFill>
                  <a:srgbClr val="FFFFFF"/>
                </a:solidFill>
                <a:latin typeface="Arial"/>
                <a:cs typeface="Arial"/>
              </a:rPr>
              <a:t>Max </a:t>
            </a:r>
            <a:r>
              <a:rPr sz="1800" spc="-65" dirty="0">
                <a:solidFill>
                  <a:srgbClr val="FFFFFF"/>
                </a:solidFill>
                <a:latin typeface="Arial"/>
                <a:cs typeface="Arial"/>
              </a:rPr>
              <a:t>Current </a:t>
            </a:r>
            <a:r>
              <a:rPr sz="1800" spc="-50" dirty="0">
                <a:solidFill>
                  <a:srgbClr val="FFFFFF"/>
                </a:solidFill>
                <a:latin typeface="Arial"/>
                <a:cs typeface="Arial"/>
              </a:rPr>
              <a:t>- </a:t>
            </a:r>
            <a:r>
              <a:rPr sz="1800" spc="-90" dirty="0">
                <a:solidFill>
                  <a:srgbClr val="FFFFFF"/>
                </a:solidFill>
                <a:latin typeface="Arial"/>
                <a:cs typeface="Arial"/>
              </a:rPr>
              <a:t>40</a:t>
            </a:r>
            <a:r>
              <a:rPr sz="1800" spc="-235" dirty="0">
                <a:solidFill>
                  <a:srgbClr val="FFFFFF"/>
                </a:solidFill>
                <a:latin typeface="Arial"/>
                <a:cs typeface="Arial"/>
              </a:rPr>
              <a:t> </a:t>
            </a:r>
            <a:r>
              <a:rPr sz="1800" spc="-114" dirty="0">
                <a:solidFill>
                  <a:srgbClr val="FFFFFF"/>
                </a:solidFill>
                <a:latin typeface="Arial"/>
                <a:cs typeface="Arial"/>
              </a:rPr>
              <a:t>mA</a:t>
            </a:r>
            <a:endParaRPr sz="1800">
              <a:latin typeface="Arial"/>
              <a:cs typeface="Arial"/>
            </a:endParaRPr>
          </a:p>
          <a:p>
            <a:pPr marL="299085" indent="-286385">
              <a:lnSpc>
                <a:spcPct val="100000"/>
              </a:lnSpc>
              <a:spcBef>
                <a:spcPts val="780"/>
              </a:spcBef>
              <a:buFont typeface="Wingdings"/>
              <a:buChar char=""/>
              <a:tabLst>
                <a:tab pos="299720" algn="l"/>
              </a:tabLst>
            </a:pPr>
            <a:r>
              <a:rPr sz="1800" spc="-90" dirty="0">
                <a:solidFill>
                  <a:srgbClr val="FFFFFF"/>
                </a:solidFill>
                <a:latin typeface="Arial"/>
                <a:cs typeface="Arial"/>
              </a:rPr>
              <a:t>6 </a:t>
            </a:r>
            <a:r>
              <a:rPr sz="1800" spc="-95" dirty="0">
                <a:solidFill>
                  <a:srgbClr val="FFFFFF"/>
                </a:solidFill>
                <a:latin typeface="Arial"/>
                <a:cs typeface="Arial"/>
              </a:rPr>
              <a:t>Analog </a:t>
            </a:r>
            <a:r>
              <a:rPr sz="1800" spc="-15" dirty="0">
                <a:solidFill>
                  <a:srgbClr val="FFFFFF"/>
                </a:solidFill>
                <a:latin typeface="Arial"/>
                <a:cs typeface="Arial"/>
              </a:rPr>
              <a:t>input </a:t>
            </a:r>
            <a:r>
              <a:rPr sz="1800" spc="-75" dirty="0">
                <a:solidFill>
                  <a:srgbClr val="FFFFFF"/>
                </a:solidFill>
                <a:latin typeface="Arial"/>
                <a:cs typeface="Arial"/>
              </a:rPr>
              <a:t>pins </a:t>
            </a:r>
            <a:r>
              <a:rPr sz="1800" spc="-60" dirty="0">
                <a:solidFill>
                  <a:srgbClr val="FFFFFF"/>
                </a:solidFill>
                <a:latin typeface="Arial"/>
                <a:cs typeface="Arial"/>
              </a:rPr>
              <a:t>on </a:t>
            </a:r>
            <a:r>
              <a:rPr sz="1800" spc="-20" dirty="0">
                <a:solidFill>
                  <a:srgbClr val="FFFFFF"/>
                </a:solidFill>
                <a:latin typeface="Arial"/>
                <a:cs typeface="Arial"/>
              </a:rPr>
              <a:t>the </a:t>
            </a:r>
            <a:r>
              <a:rPr sz="1800" spc="-15" dirty="0">
                <a:solidFill>
                  <a:srgbClr val="FFFFFF"/>
                </a:solidFill>
                <a:latin typeface="Arial"/>
                <a:cs typeface="Arial"/>
              </a:rPr>
              <a:t>bottom </a:t>
            </a:r>
            <a:r>
              <a:rPr sz="1800" spc="-70" dirty="0">
                <a:solidFill>
                  <a:srgbClr val="FFFFFF"/>
                </a:solidFill>
                <a:latin typeface="Arial"/>
                <a:cs typeface="Arial"/>
              </a:rPr>
              <a:t>[A0 </a:t>
            </a:r>
            <a:r>
              <a:rPr sz="1800" spc="-105" dirty="0">
                <a:solidFill>
                  <a:srgbClr val="FFFFFF"/>
                </a:solidFill>
                <a:latin typeface="Arial"/>
                <a:cs typeface="Arial"/>
              </a:rPr>
              <a:t>–</a:t>
            </a:r>
            <a:r>
              <a:rPr sz="1800" spc="-365" dirty="0">
                <a:solidFill>
                  <a:srgbClr val="FFFFFF"/>
                </a:solidFill>
                <a:latin typeface="Arial"/>
                <a:cs typeface="Arial"/>
              </a:rPr>
              <a:t> </a:t>
            </a:r>
            <a:r>
              <a:rPr sz="1800" spc="-70" dirty="0">
                <a:solidFill>
                  <a:srgbClr val="FFFFFF"/>
                </a:solidFill>
                <a:latin typeface="Arial"/>
                <a:cs typeface="Arial"/>
              </a:rPr>
              <a:t>A5]</a:t>
            </a:r>
            <a:endParaRPr sz="1800">
              <a:latin typeface="Arial"/>
              <a:cs typeface="Arial"/>
            </a:endParaRPr>
          </a:p>
          <a:p>
            <a:pPr marL="299085" indent="-286385">
              <a:lnSpc>
                <a:spcPct val="100000"/>
              </a:lnSpc>
              <a:spcBef>
                <a:spcPts val="785"/>
              </a:spcBef>
              <a:buFont typeface="Wingdings"/>
              <a:buChar char=""/>
              <a:tabLst>
                <a:tab pos="299720" algn="l"/>
              </a:tabLst>
            </a:pPr>
            <a:r>
              <a:rPr sz="1800" spc="-100" dirty="0">
                <a:solidFill>
                  <a:srgbClr val="FFFFFF"/>
                </a:solidFill>
                <a:latin typeface="Arial"/>
                <a:cs typeface="Arial"/>
              </a:rPr>
              <a:t>Power</a:t>
            </a:r>
            <a:r>
              <a:rPr sz="1800" spc="-90" dirty="0">
                <a:solidFill>
                  <a:srgbClr val="FFFFFF"/>
                </a:solidFill>
                <a:latin typeface="Arial"/>
                <a:cs typeface="Arial"/>
              </a:rPr>
              <a:t> </a:t>
            </a:r>
            <a:r>
              <a:rPr sz="1800" spc="-5" dirty="0">
                <a:solidFill>
                  <a:srgbClr val="FFFFFF"/>
                </a:solidFill>
                <a:latin typeface="Arial"/>
                <a:cs typeface="Arial"/>
              </a:rPr>
              <a:t>output</a:t>
            </a:r>
            <a:r>
              <a:rPr sz="1800" spc="-85" dirty="0">
                <a:solidFill>
                  <a:srgbClr val="FFFFFF"/>
                </a:solidFill>
                <a:latin typeface="Arial"/>
                <a:cs typeface="Arial"/>
              </a:rPr>
              <a:t> </a:t>
            </a:r>
            <a:r>
              <a:rPr sz="1800" spc="-75" dirty="0">
                <a:solidFill>
                  <a:srgbClr val="FFFFFF"/>
                </a:solidFill>
                <a:latin typeface="Arial"/>
                <a:cs typeface="Arial"/>
              </a:rPr>
              <a:t>pins</a:t>
            </a:r>
            <a:r>
              <a:rPr sz="1800" spc="-80" dirty="0">
                <a:solidFill>
                  <a:srgbClr val="FFFFFF"/>
                </a:solidFill>
                <a:latin typeface="Arial"/>
                <a:cs typeface="Arial"/>
              </a:rPr>
              <a:t> </a:t>
            </a:r>
            <a:r>
              <a:rPr sz="1800" spc="-60" dirty="0">
                <a:solidFill>
                  <a:srgbClr val="FFFFFF"/>
                </a:solidFill>
                <a:latin typeface="Arial"/>
                <a:cs typeface="Arial"/>
              </a:rPr>
              <a:t>on</a:t>
            </a:r>
            <a:r>
              <a:rPr sz="1800" spc="-90" dirty="0">
                <a:solidFill>
                  <a:srgbClr val="FFFFFF"/>
                </a:solidFill>
                <a:latin typeface="Arial"/>
                <a:cs typeface="Arial"/>
              </a:rPr>
              <a:t> </a:t>
            </a:r>
            <a:r>
              <a:rPr sz="1800" spc="-20" dirty="0">
                <a:solidFill>
                  <a:srgbClr val="FFFFFF"/>
                </a:solidFill>
                <a:latin typeface="Arial"/>
                <a:cs typeface="Arial"/>
              </a:rPr>
              <a:t>the</a:t>
            </a:r>
            <a:r>
              <a:rPr sz="1800" spc="-80" dirty="0">
                <a:solidFill>
                  <a:srgbClr val="FFFFFF"/>
                </a:solidFill>
                <a:latin typeface="Arial"/>
                <a:cs typeface="Arial"/>
              </a:rPr>
              <a:t> </a:t>
            </a:r>
            <a:r>
              <a:rPr sz="1800" spc="-15" dirty="0">
                <a:solidFill>
                  <a:srgbClr val="FFFFFF"/>
                </a:solidFill>
                <a:latin typeface="Arial"/>
                <a:cs typeface="Arial"/>
              </a:rPr>
              <a:t>bottom</a:t>
            </a:r>
            <a:r>
              <a:rPr sz="1800" spc="-95" dirty="0">
                <a:solidFill>
                  <a:srgbClr val="FFFFFF"/>
                </a:solidFill>
                <a:latin typeface="Arial"/>
                <a:cs typeface="Arial"/>
              </a:rPr>
              <a:t> </a:t>
            </a:r>
            <a:r>
              <a:rPr sz="1800" spc="50" dirty="0">
                <a:solidFill>
                  <a:srgbClr val="FFFFFF"/>
                </a:solidFill>
                <a:latin typeface="Arial"/>
                <a:cs typeface="Arial"/>
              </a:rPr>
              <a:t>[</a:t>
            </a:r>
            <a:r>
              <a:rPr sz="1800" spc="-95" dirty="0">
                <a:solidFill>
                  <a:srgbClr val="FFFFFF"/>
                </a:solidFill>
                <a:latin typeface="Arial"/>
                <a:cs typeface="Arial"/>
              </a:rPr>
              <a:t> </a:t>
            </a:r>
            <a:r>
              <a:rPr sz="1800" spc="-90" dirty="0">
                <a:solidFill>
                  <a:srgbClr val="FFFFFF"/>
                </a:solidFill>
                <a:latin typeface="Arial"/>
                <a:cs typeface="Arial"/>
              </a:rPr>
              <a:t>5v </a:t>
            </a:r>
            <a:r>
              <a:rPr sz="1800" spc="-55" dirty="0">
                <a:solidFill>
                  <a:srgbClr val="FFFFFF"/>
                </a:solidFill>
                <a:latin typeface="Arial"/>
                <a:cs typeface="Arial"/>
              </a:rPr>
              <a:t>,</a:t>
            </a:r>
            <a:r>
              <a:rPr sz="1800" spc="-85" dirty="0">
                <a:solidFill>
                  <a:srgbClr val="FFFFFF"/>
                </a:solidFill>
                <a:latin typeface="Arial"/>
                <a:cs typeface="Arial"/>
              </a:rPr>
              <a:t> </a:t>
            </a:r>
            <a:r>
              <a:rPr sz="1800" spc="-75" dirty="0">
                <a:solidFill>
                  <a:srgbClr val="FFFFFF"/>
                </a:solidFill>
                <a:latin typeface="Arial"/>
                <a:cs typeface="Arial"/>
              </a:rPr>
              <a:t>3.3</a:t>
            </a:r>
            <a:r>
              <a:rPr sz="1800" spc="-90" dirty="0">
                <a:solidFill>
                  <a:srgbClr val="FFFFFF"/>
                </a:solidFill>
                <a:latin typeface="Arial"/>
                <a:cs typeface="Arial"/>
              </a:rPr>
              <a:t> v </a:t>
            </a:r>
            <a:r>
              <a:rPr sz="1800" spc="50" dirty="0">
                <a:solidFill>
                  <a:srgbClr val="FFFFFF"/>
                </a:solidFill>
                <a:latin typeface="Arial"/>
                <a:cs typeface="Arial"/>
              </a:rPr>
              <a:t>]</a:t>
            </a:r>
            <a:endParaRPr sz="1800">
              <a:latin typeface="Arial"/>
              <a:cs typeface="Arial"/>
            </a:endParaRPr>
          </a:p>
          <a:p>
            <a:pPr marL="299085" indent="-286385">
              <a:lnSpc>
                <a:spcPct val="100000"/>
              </a:lnSpc>
              <a:spcBef>
                <a:spcPts val="790"/>
              </a:spcBef>
              <a:buFont typeface="Wingdings"/>
              <a:buChar char=""/>
              <a:tabLst>
                <a:tab pos="299720" algn="l"/>
              </a:tabLst>
            </a:pPr>
            <a:r>
              <a:rPr sz="1800" spc="-135" dirty="0">
                <a:solidFill>
                  <a:srgbClr val="FFFFFF"/>
                </a:solidFill>
                <a:latin typeface="Arial"/>
                <a:cs typeface="Arial"/>
              </a:rPr>
              <a:t>Reset</a:t>
            </a:r>
            <a:r>
              <a:rPr sz="1800" spc="-90" dirty="0">
                <a:solidFill>
                  <a:srgbClr val="FFFFFF"/>
                </a:solidFill>
                <a:latin typeface="Arial"/>
                <a:cs typeface="Arial"/>
              </a:rPr>
              <a:t> </a:t>
            </a:r>
            <a:r>
              <a:rPr sz="1800" spc="-35" dirty="0">
                <a:solidFill>
                  <a:srgbClr val="FFFFFF"/>
                </a:solidFill>
                <a:latin typeface="Arial"/>
                <a:cs typeface="Arial"/>
              </a:rPr>
              <a:t>pin</a:t>
            </a:r>
            <a:r>
              <a:rPr sz="1800" spc="-80" dirty="0">
                <a:solidFill>
                  <a:srgbClr val="FFFFFF"/>
                </a:solidFill>
                <a:latin typeface="Arial"/>
                <a:cs typeface="Arial"/>
              </a:rPr>
              <a:t> </a:t>
            </a:r>
            <a:r>
              <a:rPr sz="1800" spc="15" dirty="0">
                <a:solidFill>
                  <a:srgbClr val="FFFFFF"/>
                </a:solidFill>
                <a:latin typeface="Arial"/>
                <a:cs typeface="Arial"/>
              </a:rPr>
              <a:t>to</a:t>
            </a:r>
            <a:r>
              <a:rPr sz="1800" spc="-95" dirty="0">
                <a:solidFill>
                  <a:srgbClr val="FFFFFF"/>
                </a:solidFill>
                <a:latin typeface="Arial"/>
                <a:cs typeface="Arial"/>
              </a:rPr>
              <a:t> </a:t>
            </a:r>
            <a:r>
              <a:rPr sz="1800" spc="-65" dirty="0">
                <a:solidFill>
                  <a:srgbClr val="FFFFFF"/>
                </a:solidFill>
                <a:latin typeface="Arial"/>
                <a:cs typeface="Arial"/>
              </a:rPr>
              <a:t>reset</a:t>
            </a:r>
            <a:r>
              <a:rPr sz="1800" spc="-95" dirty="0">
                <a:solidFill>
                  <a:srgbClr val="FFFFFF"/>
                </a:solidFill>
                <a:latin typeface="Arial"/>
                <a:cs typeface="Arial"/>
              </a:rPr>
              <a:t> </a:t>
            </a:r>
            <a:r>
              <a:rPr sz="1800" spc="-20" dirty="0">
                <a:solidFill>
                  <a:srgbClr val="FFFFFF"/>
                </a:solidFill>
                <a:latin typeface="Arial"/>
                <a:cs typeface="Arial"/>
              </a:rPr>
              <a:t>the</a:t>
            </a:r>
            <a:r>
              <a:rPr sz="1800" spc="-90" dirty="0">
                <a:solidFill>
                  <a:srgbClr val="FFFFFF"/>
                </a:solidFill>
                <a:latin typeface="Arial"/>
                <a:cs typeface="Arial"/>
              </a:rPr>
              <a:t> </a:t>
            </a:r>
            <a:r>
              <a:rPr sz="1800" spc="-65" dirty="0">
                <a:solidFill>
                  <a:srgbClr val="FFFFFF"/>
                </a:solidFill>
                <a:latin typeface="Arial"/>
                <a:cs typeface="Arial"/>
              </a:rPr>
              <a:t>board</a:t>
            </a:r>
            <a:r>
              <a:rPr sz="1800" spc="-80" dirty="0">
                <a:solidFill>
                  <a:srgbClr val="FFFFFF"/>
                </a:solidFill>
                <a:latin typeface="Arial"/>
                <a:cs typeface="Arial"/>
              </a:rPr>
              <a:t> </a:t>
            </a:r>
            <a:r>
              <a:rPr sz="1800" spc="15" dirty="0">
                <a:solidFill>
                  <a:srgbClr val="FFFFFF"/>
                </a:solidFill>
                <a:latin typeface="Arial"/>
                <a:cs typeface="Arial"/>
              </a:rPr>
              <a:t>to</a:t>
            </a:r>
            <a:r>
              <a:rPr sz="1800" spc="-95" dirty="0">
                <a:solidFill>
                  <a:srgbClr val="FFFFFF"/>
                </a:solidFill>
                <a:latin typeface="Arial"/>
                <a:cs typeface="Arial"/>
              </a:rPr>
              <a:t> </a:t>
            </a:r>
            <a:r>
              <a:rPr sz="1800" spc="-10" dirty="0">
                <a:solidFill>
                  <a:srgbClr val="FFFFFF"/>
                </a:solidFill>
                <a:latin typeface="Arial"/>
                <a:cs typeface="Arial"/>
              </a:rPr>
              <a:t>initial</a:t>
            </a:r>
            <a:r>
              <a:rPr sz="1800" spc="-75" dirty="0">
                <a:solidFill>
                  <a:srgbClr val="FFFFFF"/>
                </a:solidFill>
                <a:latin typeface="Arial"/>
                <a:cs typeface="Arial"/>
              </a:rPr>
              <a:t> </a:t>
            </a:r>
            <a:r>
              <a:rPr sz="1800" spc="-65" dirty="0">
                <a:solidFill>
                  <a:srgbClr val="FFFFFF"/>
                </a:solidFill>
                <a:latin typeface="Arial"/>
                <a:cs typeface="Arial"/>
              </a:rPr>
              <a:t>state</a:t>
            </a:r>
            <a:endParaRPr sz="1800">
              <a:latin typeface="Arial"/>
              <a:cs typeface="Arial"/>
            </a:endParaRPr>
          </a:p>
        </p:txBody>
      </p:sp>
      <p:sp>
        <p:nvSpPr>
          <p:cNvPr id="4" name="object 4"/>
          <p:cNvSpPr/>
          <p:nvPr/>
        </p:nvSpPr>
        <p:spPr>
          <a:xfrm>
            <a:off x="6725411" y="954024"/>
            <a:ext cx="5059680" cy="45948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920483" y="1245361"/>
            <a:ext cx="4471416" cy="391032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255764" y="633983"/>
            <a:ext cx="3843528" cy="5134356"/>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511795" y="902208"/>
            <a:ext cx="3331463" cy="46101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402830" y="1137666"/>
            <a:ext cx="3929379" cy="463550"/>
          </a:xfrm>
          <a:custGeom>
            <a:avLst/>
            <a:gdLst/>
            <a:ahLst/>
            <a:cxnLst/>
            <a:rect l="l" t="t" r="r" b="b"/>
            <a:pathLst>
              <a:path w="3929379" h="463550">
                <a:moveTo>
                  <a:pt x="0" y="77216"/>
                </a:moveTo>
                <a:lnTo>
                  <a:pt x="6064" y="47148"/>
                </a:lnTo>
                <a:lnTo>
                  <a:pt x="22605" y="22606"/>
                </a:lnTo>
                <a:lnTo>
                  <a:pt x="47148" y="6064"/>
                </a:lnTo>
                <a:lnTo>
                  <a:pt x="77216" y="0"/>
                </a:lnTo>
                <a:lnTo>
                  <a:pt x="3851655" y="0"/>
                </a:lnTo>
                <a:lnTo>
                  <a:pt x="3881723" y="6064"/>
                </a:lnTo>
                <a:lnTo>
                  <a:pt x="3906266" y="22606"/>
                </a:lnTo>
                <a:lnTo>
                  <a:pt x="3922807" y="47148"/>
                </a:lnTo>
                <a:lnTo>
                  <a:pt x="3928872" y="77216"/>
                </a:lnTo>
                <a:lnTo>
                  <a:pt x="3928872" y="386080"/>
                </a:lnTo>
                <a:lnTo>
                  <a:pt x="3922807" y="416147"/>
                </a:lnTo>
                <a:lnTo>
                  <a:pt x="3906266" y="440690"/>
                </a:lnTo>
                <a:lnTo>
                  <a:pt x="3881723" y="457231"/>
                </a:lnTo>
                <a:lnTo>
                  <a:pt x="3851655" y="463296"/>
                </a:lnTo>
                <a:lnTo>
                  <a:pt x="77216" y="463296"/>
                </a:lnTo>
                <a:lnTo>
                  <a:pt x="47148" y="457231"/>
                </a:lnTo>
                <a:lnTo>
                  <a:pt x="22605" y="440689"/>
                </a:lnTo>
                <a:lnTo>
                  <a:pt x="6064" y="416147"/>
                </a:lnTo>
                <a:lnTo>
                  <a:pt x="0" y="386080"/>
                </a:lnTo>
                <a:lnTo>
                  <a:pt x="0" y="77216"/>
                </a:lnTo>
                <a:close/>
              </a:path>
            </a:pathLst>
          </a:custGeom>
          <a:ln w="38100">
            <a:solidFill>
              <a:srgbClr val="F77753"/>
            </a:solidFill>
          </a:ln>
        </p:spPr>
        <p:txBody>
          <a:bodyPr wrap="square" lIns="0" tIns="0" rIns="0" bIns="0" rtlCol="0"/>
          <a:lstStyle/>
          <a:p>
            <a:endParaRPr/>
          </a:p>
        </p:txBody>
      </p:sp>
      <p:sp>
        <p:nvSpPr>
          <p:cNvPr id="9" name="object 9"/>
          <p:cNvSpPr/>
          <p:nvPr/>
        </p:nvSpPr>
        <p:spPr>
          <a:xfrm>
            <a:off x="8119109" y="4869941"/>
            <a:ext cx="3040380" cy="518159"/>
          </a:xfrm>
          <a:custGeom>
            <a:avLst/>
            <a:gdLst/>
            <a:ahLst/>
            <a:cxnLst/>
            <a:rect l="l" t="t" r="r" b="b"/>
            <a:pathLst>
              <a:path w="3040379" h="518160">
                <a:moveTo>
                  <a:pt x="0" y="86359"/>
                </a:moveTo>
                <a:lnTo>
                  <a:pt x="6778" y="52720"/>
                </a:lnTo>
                <a:lnTo>
                  <a:pt x="25273" y="25272"/>
                </a:lnTo>
                <a:lnTo>
                  <a:pt x="52720" y="6778"/>
                </a:lnTo>
                <a:lnTo>
                  <a:pt x="86360" y="0"/>
                </a:lnTo>
                <a:lnTo>
                  <a:pt x="2954020" y="0"/>
                </a:lnTo>
                <a:lnTo>
                  <a:pt x="2987659" y="6778"/>
                </a:lnTo>
                <a:lnTo>
                  <a:pt x="3015106" y="25272"/>
                </a:lnTo>
                <a:lnTo>
                  <a:pt x="3033601" y="52720"/>
                </a:lnTo>
                <a:lnTo>
                  <a:pt x="3040380" y="86359"/>
                </a:lnTo>
                <a:lnTo>
                  <a:pt x="3040380" y="431799"/>
                </a:lnTo>
                <a:lnTo>
                  <a:pt x="3033601" y="465439"/>
                </a:lnTo>
                <a:lnTo>
                  <a:pt x="3015106" y="492886"/>
                </a:lnTo>
                <a:lnTo>
                  <a:pt x="2987659" y="511381"/>
                </a:lnTo>
                <a:lnTo>
                  <a:pt x="2954020" y="518159"/>
                </a:lnTo>
                <a:lnTo>
                  <a:pt x="86360" y="518159"/>
                </a:lnTo>
                <a:lnTo>
                  <a:pt x="52720" y="511381"/>
                </a:lnTo>
                <a:lnTo>
                  <a:pt x="25273" y="492886"/>
                </a:lnTo>
                <a:lnTo>
                  <a:pt x="6778" y="465439"/>
                </a:lnTo>
                <a:lnTo>
                  <a:pt x="0" y="431799"/>
                </a:lnTo>
                <a:lnTo>
                  <a:pt x="0" y="86359"/>
                </a:lnTo>
                <a:close/>
              </a:path>
            </a:pathLst>
          </a:custGeom>
          <a:ln w="38100">
            <a:solidFill>
              <a:srgbClr val="F77753"/>
            </a:solidFill>
          </a:ln>
        </p:spPr>
        <p:txBody>
          <a:bodyPr wrap="square" lIns="0" tIns="0" rIns="0" bIns="0" rtlCol="0"/>
          <a:lstStyle/>
          <a:p>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3767848703"/>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962271"/>
            <a:ext cx="4541556" cy="566181"/>
          </a:xfrm>
          <a:prstGeom prst="rect">
            <a:avLst/>
          </a:prstGeom>
        </p:spPr>
        <p:txBody>
          <a:bodyPr vert="horz" wrap="square" lIns="0" tIns="12065" rIns="0" bIns="0" rtlCol="0">
            <a:spAutoFit/>
          </a:bodyPr>
          <a:lstStyle/>
          <a:p>
            <a:pPr marL="12700">
              <a:lnSpc>
                <a:spcPct val="100000"/>
              </a:lnSpc>
              <a:spcBef>
                <a:spcPts val="95"/>
              </a:spcBef>
            </a:pPr>
            <a:r>
              <a:rPr spc="-400" dirty="0"/>
              <a:t>MICROCONTROLLERS</a:t>
            </a:r>
          </a:p>
        </p:txBody>
      </p:sp>
      <p:sp>
        <p:nvSpPr>
          <p:cNvPr id="3" name="object 3"/>
          <p:cNvSpPr txBox="1"/>
          <p:nvPr/>
        </p:nvSpPr>
        <p:spPr>
          <a:xfrm>
            <a:off x="764540" y="2862199"/>
            <a:ext cx="5651500" cy="2583180"/>
          </a:xfrm>
          <a:prstGeom prst="rect">
            <a:avLst/>
          </a:prstGeom>
        </p:spPr>
        <p:txBody>
          <a:bodyPr vert="horz" wrap="square" lIns="0" tIns="140335" rIns="0" bIns="0" rtlCol="0">
            <a:spAutoFit/>
          </a:bodyPr>
          <a:lstStyle/>
          <a:p>
            <a:pPr marL="299085" indent="-286385">
              <a:lnSpc>
                <a:spcPct val="100000"/>
              </a:lnSpc>
              <a:spcBef>
                <a:spcPts val="1105"/>
              </a:spcBef>
              <a:buFont typeface="Wingdings"/>
              <a:buChar char=""/>
              <a:tabLst>
                <a:tab pos="299720" algn="l"/>
              </a:tabLst>
            </a:pPr>
            <a:r>
              <a:rPr sz="1800" spc="-130" dirty="0">
                <a:solidFill>
                  <a:srgbClr val="FFFFFF"/>
                </a:solidFill>
                <a:latin typeface="Arial"/>
                <a:cs typeface="Arial"/>
              </a:rPr>
              <a:t>Two </a:t>
            </a:r>
            <a:r>
              <a:rPr sz="1800" spc="-50" dirty="0">
                <a:solidFill>
                  <a:srgbClr val="FFFFFF"/>
                </a:solidFill>
                <a:latin typeface="Arial"/>
                <a:cs typeface="Arial"/>
              </a:rPr>
              <a:t>microcontrollers </a:t>
            </a:r>
            <a:r>
              <a:rPr sz="1800" spc="-60" dirty="0">
                <a:solidFill>
                  <a:srgbClr val="FFFFFF"/>
                </a:solidFill>
                <a:latin typeface="Arial"/>
                <a:cs typeface="Arial"/>
              </a:rPr>
              <a:t>on </a:t>
            </a:r>
            <a:r>
              <a:rPr sz="1800" spc="-20" dirty="0">
                <a:solidFill>
                  <a:srgbClr val="FFFFFF"/>
                </a:solidFill>
                <a:latin typeface="Arial"/>
                <a:cs typeface="Arial"/>
              </a:rPr>
              <a:t>the</a:t>
            </a:r>
            <a:r>
              <a:rPr sz="1800" spc="-95" dirty="0">
                <a:solidFill>
                  <a:srgbClr val="FFFFFF"/>
                </a:solidFill>
                <a:latin typeface="Arial"/>
                <a:cs typeface="Arial"/>
              </a:rPr>
              <a:t> </a:t>
            </a:r>
            <a:r>
              <a:rPr sz="1800" spc="-65" dirty="0">
                <a:solidFill>
                  <a:srgbClr val="FFFFFF"/>
                </a:solidFill>
                <a:latin typeface="Arial"/>
                <a:cs typeface="Arial"/>
              </a:rPr>
              <a:t>board</a:t>
            </a:r>
            <a:endParaRPr sz="1800">
              <a:latin typeface="Arial"/>
              <a:cs typeface="Arial"/>
            </a:endParaRPr>
          </a:p>
          <a:p>
            <a:pPr marL="299085" indent="-286385">
              <a:lnSpc>
                <a:spcPct val="100000"/>
              </a:lnSpc>
              <a:spcBef>
                <a:spcPts val="1010"/>
              </a:spcBef>
              <a:buFont typeface="Wingdings"/>
              <a:buChar char=""/>
              <a:tabLst>
                <a:tab pos="299720" algn="l"/>
              </a:tabLst>
            </a:pPr>
            <a:r>
              <a:rPr sz="1800" spc="-40" dirty="0">
                <a:solidFill>
                  <a:srgbClr val="FFFFFF"/>
                </a:solidFill>
                <a:latin typeface="Arial"/>
                <a:cs typeface="Arial"/>
              </a:rPr>
              <a:t>Main </a:t>
            </a:r>
            <a:r>
              <a:rPr sz="1800" spc="-155" dirty="0">
                <a:solidFill>
                  <a:srgbClr val="FFFFFF"/>
                </a:solidFill>
                <a:latin typeface="Arial"/>
                <a:cs typeface="Arial"/>
              </a:rPr>
              <a:t>ATmega328 </a:t>
            </a:r>
            <a:r>
              <a:rPr sz="1800" spc="-105" dirty="0">
                <a:solidFill>
                  <a:srgbClr val="FFFFFF"/>
                </a:solidFill>
                <a:latin typeface="Arial"/>
                <a:cs typeface="Arial"/>
              </a:rPr>
              <a:t>– </a:t>
            </a:r>
            <a:r>
              <a:rPr sz="1800" spc="-90" dirty="0">
                <a:solidFill>
                  <a:srgbClr val="FFFFFF"/>
                </a:solidFill>
                <a:latin typeface="Arial"/>
                <a:cs typeface="Arial"/>
              </a:rPr>
              <a:t>8 </a:t>
            </a:r>
            <a:r>
              <a:rPr sz="1800" spc="15" dirty="0">
                <a:solidFill>
                  <a:srgbClr val="FFFFFF"/>
                </a:solidFill>
                <a:latin typeface="Arial"/>
                <a:cs typeface="Arial"/>
              </a:rPr>
              <a:t>bit</a:t>
            </a:r>
            <a:r>
              <a:rPr sz="1800" spc="-80" dirty="0">
                <a:solidFill>
                  <a:srgbClr val="FFFFFF"/>
                </a:solidFill>
                <a:latin typeface="Arial"/>
                <a:cs typeface="Arial"/>
              </a:rPr>
              <a:t> </a:t>
            </a:r>
            <a:r>
              <a:rPr sz="1800" spc="-40" dirty="0">
                <a:solidFill>
                  <a:srgbClr val="FFFFFF"/>
                </a:solidFill>
                <a:latin typeface="Arial"/>
                <a:cs typeface="Arial"/>
              </a:rPr>
              <a:t>microcontroller</a:t>
            </a:r>
            <a:endParaRPr sz="1800">
              <a:latin typeface="Arial"/>
              <a:cs typeface="Arial"/>
            </a:endParaRPr>
          </a:p>
          <a:p>
            <a:pPr marL="469900" marR="19050">
              <a:lnSpc>
                <a:spcPct val="100000"/>
              </a:lnSpc>
              <a:spcBef>
                <a:spcPts val="994"/>
              </a:spcBef>
            </a:pPr>
            <a:r>
              <a:rPr sz="1800" spc="-105" dirty="0">
                <a:solidFill>
                  <a:srgbClr val="FFFFFF"/>
                </a:solidFill>
                <a:latin typeface="Arial"/>
                <a:cs typeface="Arial"/>
              </a:rPr>
              <a:t>User </a:t>
            </a:r>
            <a:r>
              <a:rPr sz="1800" spc="-70" dirty="0">
                <a:solidFill>
                  <a:srgbClr val="FFFFFF"/>
                </a:solidFill>
                <a:latin typeface="Arial"/>
                <a:cs typeface="Arial"/>
              </a:rPr>
              <a:t>programmable, runs </a:t>
            </a:r>
            <a:r>
              <a:rPr sz="1800" spc="-35" dirty="0">
                <a:solidFill>
                  <a:srgbClr val="FFFFFF"/>
                </a:solidFill>
                <a:latin typeface="Arial"/>
                <a:cs typeface="Arial"/>
              </a:rPr>
              <a:t>user-written </a:t>
            </a:r>
            <a:r>
              <a:rPr sz="1800" spc="-50" dirty="0">
                <a:solidFill>
                  <a:srgbClr val="FFFFFF"/>
                </a:solidFill>
                <a:latin typeface="Arial"/>
                <a:cs typeface="Arial"/>
              </a:rPr>
              <a:t>application</a:t>
            </a:r>
            <a:r>
              <a:rPr sz="1800" spc="-175" dirty="0">
                <a:solidFill>
                  <a:srgbClr val="FFFFFF"/>
                </a:solidFill>
                <a:latin typeface="Arial"/>
                <a:cs typeface="Arial"/>
              </a:rPr>
              <a:t> </a:t>
            </a:r>
            <a:r>
              <a:rPr sz="1800" spc="-100" dirty="0">
                <a:solidFill>
                  <a:srgbClr val="FFFFFF"/>
                </a:solidFill>
                <a:latin typeface="Arial"/>
                <a:cs typeface="Arial"/>
              </a:rPr>
              <a:t>code  </a:t>
            </a:r>
            <a:r>
              <a:rPr sz="1800" spc="-110" dirty="0">
                <a:solidFill>
                  <a:srgbClr val="FFFFFF"/>
                </a:solidFill>
                <a:latin typeface="Arial"/>
                <a:cs typeface="Arial"/>
              </a:rPr>
              <a:t>Carries </a:t>
            </a:r>
            <a:r>
              <a:rPr sz="1800" spc="-40" dirty="0">
                <a:solidFill>
                  <a:srgbClr val="FFFFFF"/>
                </a:solidFill>
                <a:latin typeface="Arial"/>
                <a:cs typeface="Arial"/>
              </a:rPr>
              <a:t>firmware, </a:t>
            </a:r>
            <a:r>
              <a:rPr sz="1800" spc="-60" dirty="0">
                <a:solidFill>
                  <a:srgbClr val="FFFFFF"/>
                </a:solidFill>
                <a:latin typeface="Arial"/>
                <a:cs typeface="Arial"/>
              </a:rPr>
              <a:t>like</a:t>
            </a:r>
            <a:r>
              <a:rPr sz="1800" spc="-100" dirty="0">
                <a:solidFill>
                  <a:srgbClr val="FFFFFF"/>
                </a:solidFill>
                <a:latin typeface="Arial"/>
                <a:cs typeface="Arial"/>
              </a:rPr>
              <a:t> </a:t>
            </a:r>
            <a:r>
              <a:rPr sz="1800" spc="-45" dirty="0">
                <a:solidFill>
                  <a:srgbClr val="FFFFFF"/>
                </a:solidFill>
                <a:latin typeface="Arial"/>
                <a:cs typeface="Arial"/>
              </a:rPr>
              <a:t>bootloader</a:t>
            </a:r>
            <a:endParaRPr sz="1800">
              <a:latin typeface="Arial"/>
              <a:cs typeface="Arial"/>
            </a:endParaRPr>
          </a:p>
          <a:p>
            <a:pPr marL="299085" indent="-286385">
              <a:lnSpc>
                <a:spcPct val="100000"/>
              </a:lnSpc>
              <a:spcBef>
                <a:spcPts val="1000"/>
              </a:spcBef>
              <a:buFont typeface="Wingdings"/>
              <a:buChar char=""/>
              <a:tabLst>
                <a:tab pos="299720" algn="l"/>
              </a:tabLst>
            </a:pPr>
            <a:r>
              <a:rPr sz="1800" spc="-155" dirty="0">
                <a:solidFill>
                  <a:srgbClr val="FFFFFF"/>
                </a:solidFill>
                <a:latin typeface="Arial"/>
                <a:cs typeface="Arial"/>
              </a:rPr>
              <a:t>ATmega16U2</a:t>
            </a:r>
            <a:endParaRPr sz="1800">
              <a:latin typeface="Arial"/>
              <a:cs typeface="Arial"/>
            </a:endParaRPr>
          </a:p>
          <a:p>
            <a:pPr marL="469900">
              <a:lnSpc>
                <a:spcPct val="100000"/>
              </a:lnSpc>
              <a:spcBef>
                <a:spcPts val="1005"/>
              </a:spcBef>
            </a:pPr>
            <a:r>
              <a:rPr sz="1800" spc="-105" dirty="0">
                <a:solidFill>
                  <a:srgbClr val="FFFFFF"/>
                </a:solidFill>
                <a:latin typeface="Arial"/>
                <a:cs typeface="Arial"/>
              </a:rPr>
              <a:t>Handles </a:t>
            </a:r>
            <a:r>
              <a:rPr sz="1800" spc="-20" dirty="0">
                <a:solidFill>
                  <a:srgbClr val="FFFFFF"/>
                </a:solidFill>
                <a:latin typeface="Arial"/>
                <a:cs typeface="Arial"/>
              </a:rPr>
              <a:t>the </a:t>
            </a:r>
            <a:r>
              <a:rPr sz="1800" spc="-60" dirty="0">
                <a:solidFill>
                  <a:srgbClr val="FFFFFF"/>
                </a:solidFill>
                <a:latin typeface="Arial"/>
                <a:cs typeface="Arial"/>
              </a:rPr>
              <a:t>communication </a:t>
            </a:r>
            <a:r>
              <a:rPr sz="1800" spc="5" dirty="0">
                <a:solidFill>
                  <a:srgbClr val="FFFFFF"/>
                </a:solidFill>
                <a:latin typeface="Arial"/>
                <a:cs typeface="Arial"/>
              </a:rPr>
              <a:t>with </a:t>
            </a:r>
            <a:r>
              <a:rPr sz="1800" spc="-20" dirty="0">
                <a:solidFill>
                  <a:srgbClr val="FFFFFF"/>
                </a:solidFill>
                <a:latin typeface="Arial"/>
                <a:cs typeface="Arial"/>
              </a:rPr>
              <a:t>the </a:t>
            </a:r>
            <a:r>
              <a:rPr sz="1800" spc="-250" dirty="0">
                <a:solidFill>
                  <a:srgbClr val="FFFFFF"/>
                </a:solidFill>
                <a:latin typeface="Arial"/>
                <a:cs typeface="Arial"/>
              </a:rPr>
              <a:t>USB </a:t>
            </a:r>
            <a:r>
              <a:rPr sz="1800" spc="-50" dirty="0">
                <a:solidFill>
                  <a:srgbClr val="FFFFFF"/>
                </a:solidFill>
                <a:latin typeface="Arial"/>
                <a:cs typeface="Arial"/>
              </a:rPr>
              <a:t>interface,</a:t>
            </a:r>
            <a:r>
              <a:rPr sz="1800" spc="-170" dirty="0">
                <a:solidFill>
                  <a:srgbClr val="FFFFFF"/>
                </a:solidFill>
                <a:latin typeface="Arial"/>
                <a:cs typeface="Arial"/>
              </a:rPr>
              <a:t> </a:t>
            </a:r>
            <a:r>
              <a:rPr sz="1800" spc="-10" dirty="0">
                <a:solidFill>
                  <a:srgbClr val="FFFFFF"/>
                </a:solidFill>
                <a:latin typeface="Arial"/>
                <a:cs typeface="Arial"/>
              </a:rPr>
              <a:t>not</a:t>
            </a:r>
            <a:endParaRPr sz="1800">
              <a:latin typeface="Arial"/>
              <a:cs typeface="Arial"/>
            </a:endParaRPr>
          </a:p>
          <a:p>
            <a:pPr marL="12700">
              <a:lnSpc>
                <a:spcPct val="100000"/>
              </a:lnSpc>
            </a:pPr>
            <a:r>
              <a:rPr sz="1800" spc="-40" dirty="0">
                <a:solidFill>
                  <a:srgbClr val="FFFFFF"/>
                </a:solidFill>
                <a:latin typeface="Arial"/>
                <a:cs typeface="Arial"/>
              </a:rPr>
              <a:t>directly</a:t>
            </a:r>
            <a:r>
              <a:rPr sz="1800" spc="-75" dirty="0">
                <a:solidFill>
                  <a:srgbClr val="FFFFFF"/>
                </a:solidFill>
                <a:latin typeface="Arial"/>
                <a:cs typeface="Arial"/>
              </a:rPr>
              <a:t> </a:t>
            </a:r>
            <a:r>
              <a:rPr sz="1800" spc="-110" dirty="0">
                <a:solidFill>
                  <a:srgbClr val="FFFFFF"/>
                </a:solidFill>
                <a:latin typeface="Arial"/>
                <a:cs typeface="Arial"/>
              </a:rPr>
              <a:t>accessible</a:t>
            </a:r>
            <a:endParaRPr sz="1800">
              <a:latin typeface="Arial"/>
              <a:cs typeface="Arial"/>
            </a:endParaRPr>
          </a:p>
        </p:txBody>
      </p:sp>
      <p:sp>
        <p:nvSpPr>
          <p:cNvPr id="4" name="object 4"/>
          <p:cNvSpPr/>
          <p:nvPr/>
        </p:nvSpPr>
        <p:spPr>
          <a:xfrm>
            <a:off x="6725411" y="954024"/>
            <a:ext cx="5059680" cy="45948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920483" y="1245361"/>
            <a:ext cx="4471416" cy="391032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463028" y="2298192"/>
            <a:ext cx="767080" cy="673735"/>
          </a:xfrm>
          <a:custGeom>
            <a:avLst/>
            <a:gdLst/>
            <a:ahLst/>
            <a:cxnLst/>
            <a:rect l="l" t="t" r="r" b="b"/>
            <a:pathLst>
              <a:path w="767079" h="673735">
                <a:moveTo>
                  <a:pt x="0" y="112268"/>
                </a:moveTo>
                <a:lnTo>
                  <a:pt x="8826" y="68580"/>
                </a:lnTo>
                <a:lnTo>
                  <a:pt x="32893" y="32893"/>
                </a:lnTo>
                <a:lnTo>
                  <a:pt x="68580" y="8826"/>
                </a:lnTo>
                <a:lnTo>
                  <a:pt x="112268" y="0"/>
                </a:lnTo>
                <a:lnTo>
                  <a:pt x="654303" y="0"/>
                </a:lnTo>
                <a:lnTo>
                  <a:pt x="697992" y="8826"/>
                </a:lnTo>
                <a:lnTo>
                  <a:pt x="733679" y="32893"/>
                </a:lnTo>
                <a:lnTo>
                  <a:pt x="757745" y="68580"/>
                </a:lnTo>
                <a:lnTo>
                  <a:pt x="766572" y="112268"/>
                </a:lnTo>
                <a:lnTo>
                  <a:pt x="766572" y="561340"/>
                </a:lnTo>
                <a:lnTo>
                  <a:pt x="757745" y="605028"/>
                </a:lnTo>
                <a:lnTo>
                  <a:pt x="733678" y="640715"/>
                </a:lnTo>
                <a:lnTo>
                  <a:pt x="697991" y="664781"/>
                </a:lnTo>
                <a:lnTo>
                  <a:pt x="654303" y="673608"/>
                </a:lnTo>
                <a:lnTo>
                  <a:pt x="112268" y="673608"/>
                </a:lnTo>
                <a:lnTo>
                  <a:pt x="68579" y="664781"/>
                </a:lnTo>
                <a:lnTo>
                  <a:pt x="32892" y="640715"/>
                </a:lnTo>
                <a:lnTo>
                  <a:pt x="8826" y="605028"/>
                </a:lnTo>
                <a:lnTo>
                  <a:pt x="0" y="561340"/>
                </a:lnTo>
                <a:lnTo>
                  <a:pt x="0" y="112268"/>
                </a:lnTo>
                <a:close/>
              </a:path>
            </a:pathLst>
          </a:custGeom>
          <a:ln w="57912">
            <a:solidFill>
              <a:srgbClr val="FF0000"/>
            </a:solidFill>
          </a:ln>
        </p:spPr>
        <p:txBody>
          <a:bodyPr wrap="square" lIns="0" tIns="0" rIns="0" bIns="0" rtlCol="0"/>
          <a:lstStyle/>
          <a:p>
            <a:endParaRPr/>
          </a:p>
        </p:txBody>
      </p:sp>
      <p:sp>
        <p:nvSpPr>
          <p:cNvPr id="7" name="object 7"/>
          <p:cNvSpPr/>
          <p:nvPr/>
        </p:nvSpPr>
        <p:spPr>
          <a:xfrm>
            <a:off x="8098535" y="3538728"/>
            <a:ext cx="3084830" cy="996950"/>
          </a:xfrm>
          <a:custGeom>
            <a:avLst/>
            <a:gdLst/>
            <a:ahLst/>
            <a:cxnLst/>
            <a:rect l="l" t="t" r="r" b="b"/>
            <a:pathLst>
              <a:path w="3084829" h="996950">
                <a:moveTo>
                  <a:pt x="0" y="166116"/>
                </a:moveTo>
                <a:lnTo>
                  <a:pt x="5937" y="121972"/>
                </a:lnTo>
                <a:lnTo>
                  <a:pt x="22690" y="82296"/>
                </a:lnTo>
                <a:lnTo>
                  <a:pt x="48672" y="48672"/>
                </a:lnTo>
                <a:lnTo>
                  <a:pt x="82296" y="22690"/>
                </a:lnTo>
                <a:lnTo>
                  <a:pt x="121972" y="5937"/>
                </a:lnTo>
                <a:lnTo>
                  <a:pt x="166116" y="0"/>
                </a:lnTo>
                <a:lnTo>
                  <a:pt x="2918460" y="0"/>
                </a:lnTo>
                <a:lnTo>
                  <a:pt x="2962603" y="5937"/>
                </a:lnTo>
                <a:lnTo>
                  <a:pt x="3002279" y="22690"/>
                </a:lnTo>
                <a:lnTo>
                  <a:pt x="3035903" y="48672"/>
                </a:lnTo>
                <a:lnTo>
                  <a:pt x="3061885" y="82295"/>
                </a:lnTo>
                <a:lnTo>
                  <a:pt x="3078638" y="121972"/>
                </a:lnTo>
                <a:lnTo>
                  <a:pt x="3084576" y="166116"/>
                </a:lnTo>
                <a:lnTo>
                  <a:pt x="3084576" y="830580"/>
                </a:lnTo>
                <a:lnTo>
                  <a:pt x="3078638" y="874723"/>
                </a:lnTo>
                <a:lnTo>
                  <a:pt x="3061885" y="914400"/>
                </a:lnTo>
                <a:lnTo>
                  <a:pt x="3035903" y="948023"/>
                </a:lnTo>
                <a:lnTo>
                  <a:pt x="3002279" y="974005"/>
                </a:lnTo>
                <a:lnTo>
                  <a:pt x="2962603" y="990758"/>
                </a:lnTo>
                <a:lnTo>
                  <a:pt x="2918460" y="996696"/>
                </a:lnTo>
                <a:lnTo>
                  <a:pt x="166116" y="996696"/>
                </a:lnTo>
                <a:lnTo>
                  <a:pt x="121972" y="990758"/>
                </a:lnTo>
                <a:lnTo>
                  <a:pt x="82296" y="974005"/>
                </a:lnTo>
                <a:lnTo>
                  <a:pt x="48672" y="948023"/>
                </a:lnTo>
                <a:lnTo>
                  <a:pt x="22690" y="914400"/>
                </a:lnTo>
                <a:lnTo>
                  <a:pt x="5937" y="874723"/>
                </a:lnTo>
                <a:lnTo>
                  <a:pt x="0" y="830580"/>
                </a:lnTo>
                <a:lnTo>
                  <a:pt x="0" y="166116"/>
                </a:lnTo>
                <a:close/>
              </a:path>
            </a:pathLst>
          </a:custGeom>
          <a:ln w="57912">
            <a:solidFill>
              <a:srgbClr val="FF0000"/>
            </a:solidFill>
          </a:ln>
        </p:spPr>
        <p:txBody>
          <a:bodyPr wrap="square" lIns="0" tIns="0" rIns="0" bIns="0" rtlCol="0"/>
          <a:lstStyle/>
          <a:p>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3187846164"/>
      </p:ext>
    </p:extLst>
  </p:cSld>
  <p:clrMapOvr>
    <a:masterClrMapping/>
  </p:clrMapOvr>
  <p:transition spd="slow">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p:nvPr/>
        </p:nvSpPr>
        <p:spPr>
          <a:xfrm>
            <a:off x="6873240" y="990600"/>
            <a:ext cx="5059680" cy="4594860"/>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7068311" y="1281938"/>
            <a:ext cx="4471415" cy="3910329"/>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275141" y="715757"/>
            <a:ext cx="5739291" cy="566181"/>
          </a:xfrm>
          <a:prstGeom prst="rect">
            <a:avLst/>
          </a:prstGeom>
        </p:spPr>
        <p:txBody>
          <a:bodyPr vert="horz" wrap="square" lIns="0" tIns="12065" rIns="0" bIns="0" rtlCol="0">
            <a:spAutoFit/>
          </a:bodyPr>
          <a:lstStyle/>
          <a:p>
            <a:pPr marL="12700">
              <a:lnSpc>
                <a:spcPct val="100000"/>
              </a:lnSpc>
              <a:spcBef>
                <a:spcPts val="95"/>
              </a:spcBef>
            </a:pPr>
            <a:r>
              <a:rPr spc="-459" dirty="0"/>
              <a:t>STORAGE </a:t>
            </a:r>
            <a:r>
              <a:rPr spc="5" dirty="0"/>
              <a:t>&amp;</a:t>
            </a:r>
            <a:r>
              <a:rPr spc="-204" dirty="0"/>
              <a:t> </a:t>
            </a:r>
            <a:r>
              <a:rPr spc="-320" dirty="0"/>
              <a:t>MEMORY</a:t>
            </a:r>
          </a:p>
        </p:txBody>
      </p:sp>
      <p:sp>
        <p:nvSpPr>
          <p:cNvPr id="5" name="object 5"/>
          <p:cNvSpPr/>
          <p:nvPr/>
        </p:nvSpPr>
        <p:spPr>
          <a:xfrm>
            <a:off x="7255764" y="633983"/>
            <a:ext cx="3843528" cy="5134356"/>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511795" y="902208"/>
            <a:ext cx="3331463" cy="4610100"/>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764540" y="2862199"/>
            <a:ext cx="5948045" cy="1631950"/>
          </a:xfrm>
          <a:prstGeom prst="rect">
            <a:avLst/>
          </a:prstGeom>
        </p:spPr>
        <p:txBody>
          <a:bodyPr vert="horz" wrap="square" lIns="0" tIns="140335" rIns="0" bIns="0" rtlCol="0">
            <a:spAutoFit/>
          </a:bodyPr>
          <a:lstStyle/>
          <a:p>
            <a:pPr marL="299085" indent="-286385">
              <a:lnSpc>
                <a:spcPct val="100000"/>
              </a:lnSpc>
              <a:spcBef>
                <a:spcPts val="1105"/>
              </a:spcBef>
              <a:buFont typeface="Wingdings"/>
              <a:buChar char=""/>
              <a:tabLst>
                <a:tab pos="299720" algn="l"/>
              </a:tabLst>
            </a:pPr>
            <a:r>
              <a:rPr sz="1800" spc="-50" dirty="0">
                <a:solidFill>
                  <a:srgbClr val="FFFFFF"/>
                </a:solidFill>
                <a:latin typeface="Arial"/>
                <a:cs typeface="Arial"/>
              </a:rPr>
              <a:t>Non-volatile </a:t>
            </a:r>
            <a:r>
              <a:rPr sz="1800" spc="-70" dirty="0">
                <a:solidFill>
                  <a:srgbClr val="FFFFFF"/>
                </a:solidFill>
                <a:latin typeface="Arial"/>
                <a:cs typeface="Arial"/>
              </a:rPr>
              <a:t>flash </a:t>
            </a:r>
            <a:r>
              <a:rPr sz="1800" spc="-55" dirty="0">
                <a:solidFill>
                  <a:srgbClr val="FFFFFF"/>
                </a:solidFill>
                <a:latin typeface="Arial"/>
                <a:cs typeface="Arial"/>
              </a:rPr>
              <a:t>memory </a:t>
            </a:r>
            <a:r>
              <a:rPr sz="1800" spc="-5" dirty="0">
                <a:solidFill>
                  <a:srgbClr val="FFFFFF"/>
                </a:solidFill>
                <a:latin typeface="Arial"/>
                <a:cs typeface="Arial"/>
              </a:rPr>
              <a:t>for</a:t>
            </a:r>
            <a:r>
              <a:rPr sz="1800" spc="-204" dirty="0">
                <a:solidFill>
                  <a:srgbClr val="FFFFFF"/>
                </a:solidFill>
                <a:latin typeface="Arial"/>
                <a:cs typeface="Arial"/>
              </a:rPr>
              <a:t> </a:t>
            </a:r>
            <a:r>
              <a:rPr sz="1800" spc="-90" dirty="0">
                <a:solidFill>
                  <a:srgbClr val="FFFFFF"/>
                </a:solidFill>
                <a:latin typeface="Arial"/>
                <a:cs typeface="Arial"/>
              </a:rPr>
              <a:t>storage</a:t>
            </a:r>
            <a:endParaRPr sz="1800">
              <a:latin typeface="Arial"/>
              <a:cs typeface="Arial"/>
            </a:endParaRPr>
          </a:p>
          <a:p>
            <a:pPr marL="299085" indent="-286385">
              <a:lnSpc>
                <a:spcPct val="100000"/>
              </a:lnSpc>
              <a:spcBef>
                <a:spcPts val="1010"/>
              </a:spcBef>
              <a:buFont typeface="Wingdings"/>
              <a:buChar char=""/>
              <a:tabLst>
                <a:tab pos="299720" algn="l"/>
              </a:tabLst>
            </a:pPr>
            <a:r>
              <a:rPr sz="1800" spc="-90" dirty="0">
                <a:solidFill>
                  <a:srgbClr val="FFFFFF"/>
                </a:solidFill>
                <a:latin typeface="Arial"/>
                <a:cs typeface="Arial"/>
              </a:rPr>
              <a:t>32 </a:t>
            </a:r>
            <a:r>
              <a:rPr sz="1800" spc="-55" dirty="0">
                <a:solidFill>
                  <a:srgbClr val="FFFFFF"/>
                </a:solidFill>
                <a:latin typeface="Arial"/>
                <a:cs typeface="Arial"/>
              </a:rPr>
              <a:t>kilobytes </a:t>
            </a:r>
            <a:r>
              <a:rPr sz="1800" spc="-25" dirty="0">
                <a:solidFill>
                  <a:srgbClr val="FFFFFF"/>
                </a:solidFill>
                <a:latin typeface="Arial"/>
                <a:cs typeface="Arial"/>
              </a:rPr>
              <a:t>in</a:t>
            </a:r>
            <a:r>
              <a:rPr sz="1800" spc="-114" dirty="0">
                <a:solidFill>
                  <a:srgbClr val="FFFFFF"/>
                </a:solidFill>
                <a:latin typeface="Arial"/>
                <a:cs typeface="Arial"/>
              </a:rPr>
              <a:t> </a:t>
            </a:r>
            <a:r>
              <a:rPr sz="1800" spc="-130" dirty="0">
                <a:solidFill>
                  <a:srgbClr val="FFFFFF"/>
                </a:solidFill>
                <a:latin typeface="Arial"/>
                <a:cs typeface="Arial"/>
              </a:rPr>
              <a:t>size</a:t>
            </a:r>
            <a:endParaRPr sz="1800">
              <a:latin typeface="Arial"/>
              <a:cs typeface="Arial"/>
            </a:endParaRPr>
          </a:p>
          <a:p>
            <a:pPr marL="299085" indent="-286385">
              <a:lnSpc>
                <a:spcPct val="100000"/>
              </a:lnSpc>
              <a:spcBef>
                <a:spcPts val="994"/>
              </a:spcBef>
              <a:buFont typeface="Wingdings"/>
              <a:buChar char=""/>
              <a:tabLst>
                <a:tab pos="299720" algn="l"/>
              </a:tabLst>
            </a:pPr>
            <a:r>
              <a:rPr sz="1800" spc="-85" dirty="0">
                <a:solidFill>
                  <a:srgbClr val="FFFFFF"/>
                </a:solidFill>
                <a:latin typeface="Arial"/>
                <a:cs typeface="Arial"/>
              </a:rPr>
              <a:t>Static </a:t>
            </a:r>
            <a:r>
              <a:rPr sz="1800" spc="-114" dirty="0">
                <a:solidFill>
                  <a:srgbClr val="FFFFFF"/>
                </a:solidFill>
                <a:latin typeface="Arial"/>
                <a:cs typeface="Arial"/>
              </a:rPr>
              <a:t>Random </a:t>
            </a:r>
            <a:r>
              <a:rPr sz="1800" spc="-155" dirty="0">
                <a:solidFill>
                  <a:srgbClr val="FFFFFF"/>
                </a:solidFill>
                <a:latin typeface="Arial"/>
                <a:cs typeface="Arial"/>
              </a:rPr>
              <a:t>Access </a:t>
            </a:r>
            <a:r>
              <a:rPr sz="1800" spc="-40" dirty="0">
                <a:solidFill>
                  <a:srgbClr val="FFFFFF"/>
                </a:solidFill>
                <a:latin typeface="Arial"/>
                <a:cs typeface="Arial"/>
              </a:rPr>
              <a:t>Memory </a:t>
            </a:r>
            <a:r>
              <a:rPr sz="1800" spc="-160" dirty="0">
                <a:solidFill>
                  <a:srgbClr val="FFFFFF"/>
                </a:solidFill>
                <a:latin typeface="Arial"/>
                <a:cs typeface="Arial"/>
              </a:rPr>
              <a:t>(SRAM) </a:t>
            </a:r>
            <a:r>
              <a:rPr sz="1800" spc="-5" dirty="0">
                <a:solidFill>
                  <a:srgbClr val="FFFFFF"/>
                </a:solidFill>
                <a:latin typeface="Arial"/>
                <a:cs typeface="Arial"/>
              </a:rPr>
              <a:t>for </a:t>
            </a:r>
            <a:r>
              <a:rPr sz="1800" spc="-55" dirty="0">
                <a:solidFill>
                  <a:srgbClr val="FFFFFF"/>
                </a:solidFill>
                <a:latin typeface="Arial"/>
                <a:cs typeface="Arial"/>
              </a:rPr>
              <a:t>memory</a:t>
            </a:r>
            <a:r>
              <a:rPr sz="1800" spc="-65" dirty="0">
                <a:solidFill>
                  <a:srgbClr val="FFFFFF"/>
                </a:solidFill>
                <a:latin typeface="Arial"/>
                <a:cs typeface="Arial"/>
              </a:rPr>
              <a:t> </a:t>
            </a:r>
            <a:r>
              <a:rPr sz="1800" spc="-45" dirty="0">
                <a:solidFill>
                  <a:srgbClr val="FFFFFF"/>
                </a:solidFill>
                <a:latin typeface="Arial"/>
                <a:cs typeface="Arial"/>
              </a:rPr>
              <a:t>(volatile)</a:t>
            </a:r>
            <a:endParaRPr sz="1800">
              <a:latin typeface="Arial"/>
              <a:cs typeface="Arial"/>
            </a:endParaRPr>
          </a:p>
          <a:p>
            <a:pPr marL="299085" indent="-286385">
              <a:lnSpc>
                <a:spcPct val="100000"/>
              </a:lnSpc>
              <a:spcBef>
                <a:spcPts val="1000"/>
              </a:spcBef>
              <a:buFont typeface="Wingdings"/>
              <a:buChar char=""/>
              <a:tabLst>
                <a:tab pos="299720" algn="l"/>
              </a:tabLst>
            </a:pPr>
            <a:r>
              <a:rPr sz="1800" spc="-90" dirty="0">
                <a:solidFill>
                  <a:srgbClr val="FFFFFF"/>
                </a:solidFill>
                <a:latin typeface="Arial"/>
                <a:cs typeface="Arial"/>
              </a:rPr>
              <a:t>3 </a:t>
            </a:r>
            <a:r>
              <a:rPr sz="1800" spc="-55" dirty="0">
                <a:solidFill>
                  <a:srgbClr val="FFFFFF"/>
                </a:solidFill>
                <a:latin typeface="Arial"/>
                <a:cs typeface="Arial"/>
              </a:rPr>
              <a:t>kilobytes </a:t>
            </a:r>
            <a:r>
              <a:rPr sz="1800" spc="-25" dirty="0">
                <a:solidFill>
                  <a:srgbClr val="FFFFFF"/>
                </a:solidFill>
                <a:latin typeface="Arial"/>
                <a:cs typeface="Arial"/>
              </a:rPr>
              <a:t>in</a:t>
            </a:r>
            <a:r>
              <a:rPr sz="1800" spc="-114" dirty="0">
                <a:solidFill>
                  <a:srgbClr val="FFFFFF"/>
                </a:solidFill>
                <a:latin typeface="Arial"/>
                <a:cs typeface="Arial"/>
              </a:rPr>
              <a:t> </a:t>
            </a:r>
            <a:r>
              <a:rPr sz="1800" spc="-130" dirty="0">
                <a:solidFill>
                  <a:srgbClr val="FFFFFF"/>
                </a:solidFill>
                <a:latin typeface="Arial"/>
                <a:cs typeface="Arial"/>
              </a:rPr>
              <a:t>size</a:t>
            </a:r>
            <a:endParaRPr sz="1800">
              <a:latin typeface="Arial"/>
              <a:cs typeface="Arial"/>
            </a:endParaRPr>
          </a:p>
        </p:txBody>
      </p:sp>
      <p:sp>
        <p:nvSpPr>
          <p:cNvPr id="8" name="object 8"/>
          <p:cNvSpPr/>
          <p:nvPr/>
        </p:nvSpPr>
        <p:spPr>
          <a:xfrm>
            <a:off x="7624571" y="3509771"/>
            <a:ext cx="481965" cy="370840"/>
          </a:xfrm>
          <a:custGeom>
            <a:avLst/>
            <a:gdLst/>
            <a:ahLst/>
            <a:cxnLst/>
            <a:rect l="l" t="t" r="r" b="b"/>
            <a:pathLst>
              <a:path w="481965" h="370839">
                <a:moveTo>
                  <a:pt x="0" y="61722"/>
                </a:moveTo>
                <a:lnTo>
                  <a:pt x="4857" y="37719"/>
                </a:lnTo>
                <a:lnTo>
                  <a:pt x="18097" y="18097"/>
                </a:lnTo>
                <a:lnTo>
                  <a:pt x="37719" y="4857"/>
                </a:lnTo>
                <a:lnTo>
                  <a:pt x="61722" y="0"/>
                </a:lnTo>
                <a:lnTo>
                  <a:pt x="419861" y="0"/>
                </a:lnTo>
                <a:lnTo>
                  <a:pt x="443864" y="4857"/>
                </a:lnTo>
                <a:lnTo>
                  <a:pt x="463486" y="18097"/>
                </a:lnTo>
                <a:lnTo>
                  <a:pt x="476726" y="37719"/>
                </a:lnTo>
                <a:lnTo>
                  <a:pt x="481583" y="61722"/>
                </a:lnTo>
                <a:lnTo>
                  <a:pt x="481583" y="308609"/>
                </a:lnTo>
                <a:lnTo>
                  <a:pt x="476726" y="332613"/>
                </a:lnTo>
                <a:lnTo>
                  <a:pt x="463486" y="352234"/>
                </a:lnTo>
                <a:lnTo>
                  <a:pt x="443865" y="365474"/>
                </a:lnTo>
                <a:lnTo>
                  <a:pt x="419861" y="370331"/>
                </a:lnTo>
                <a:lnTo>
                  <a:pt x="61722" y="370331"/>
                </a:lnTo>
                <a:lnTo>
                  <a:pt x="37719" y="365474"/>
                </a:lnTo>
                <a:lnTo>
                  <a:pt x="18097" y="352234"/>
                </a:lnTo>
                <a:lnTo>
                  <a:pt x="4857" y="332613"/>
                </a:lnTo>
                <a:lnTo>
                  <a:pt x="0" y="308609"/>
                </a:lnTo>
                <a:lnTo>
                  <a:pt x="0" y="61722"/>
                </a:lnTo>
                <a:close/>
              </a:path>
            </a:pathLst>
          </a:custGeom>
          <a:ln w="57912">
            <a:solidFill>
              <a:srgbClr val="FF0000"/>
            </a:solidFill>
          </a:ln>
        </p:spPr>
        <p:txBody>
          <a:bodyPr wrap="square" lIns="0" tIns="0" rIns="0" bIns="0" rtlCol="0"/>
          <a:lstStyle/>
          <a:p>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2598826838"/>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633983"/>
            <a:ext cx="3549883" cy="566181"/>
          </a:xfrm>
          <a:prstGeom prst="rect">
            <a:avLst/>
          </a:prstGeom>
        </p:spPr>
        <p:txBody>
          <a:bodyPr vert="horz" wrap="square" lIns="0" tIns="12065" rIns="0" bIns="0" rtlCol="0">
            <a:spAutoFit/>
          </a:bodyPr>
          <a:lstStyle/>
          <a:p>
            <a:pPr marL="12700">
              <a:lnSpc>
                <a:spcPct val="100000"/>
              </a:lnSpc>
              <a:spcBef>
                <a:spcPts val="95"/>
              </a:spcBef>
            </a:pPr>
            <a:r>
              <a:rPr spc="-470" dirty="0"/>
              <a:t>CLOCK</a:t>
            </a:r>
          </a:p>
        </p:txBody>
      </p:sp>
      <p:sp>
        <p:nvSpPr>
          <p:cNvPr id="3" name="object 3"/>
          <p:cNvSpPr/>
          <p:nvPr/>
        </p:nvSpPr>
        <p:spPr>
          <a:xfrm>
            <a:off x="7255764" y="633983"/>
            <a:ext cx="3843528" cy="51343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511795" y="902208"/>
            <a:ext cx="3331463" cy="46101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64540" y="2862199"/>
            <a:ext cx="5429250" cy="1231265"/>
          </a:xfrm>
          <a:prstGeom prst="rect">
            <a:avLst/>
          </a:prstGeom>
        </p:spPr>
        <p:txBody>
          <a:bodyPr vert="horz" wrap="square" lIns="0" tIns="140335" rIns="0" bIns="0" rtlCol="0">
            <a:spAutoFit/>
          </a:bodyPr>
          <a:lstStyle/>
          <a:p>
            <a:pPr marL="299085" indent="-286385">
              <a:lnSpc>
                <a:spcPct val="100000"/>
              </a:lnSpc>
              <a:spcBef>
                <a:spcPts val="1105"/>
              </a:spcBef>
              <a:buFont typeface="Wingdings"/>
              <a:buChar char=""/>
              <a:tabLst>
                <a:tab pos="299720" algn="l"/>
              </a:tabLst>
            </a:pPr>
            <a:r>
              <a:rPr sz="1800" spc="-90" dirty="0">
                <a:solidFill>
                  <a:srgbClr val="FFFFFF"/>
                </a:solidFill>
                <a:latin typeface="Arial"/>
                <a:cs typeface="Arial"/>
              </a:rPr>
              <a:t>16 </a:t>
            </a:r>
            <a:r>
              <a:rPr sz="1800" spc="-110" dirty="0">
                <a:solidFill>
                  <a:srgbClr val="FFFFFF"/>
                </a:solidFill>
                <a:latin typeface="Arial"/>
                <a:cs typeface="Arial"/>
              </a:rPr>
              <a:t>MHz </a:t>
            </a:r>
            <a:r>
              <a:rPr sz="1800" spc="-85" dirty="0">
                <a:solidFill>
                  <a:srgbClr val="FFFFFF"/>
                </a:solidFill>
                <a:latin typeface="Arial"/>
                <a:cs typeface="Arial"/>
              </a:rPr>
              <a:t>clock </a:t>
            </a:r>
            <a:r>
              <a:rPr sz="1800" spc="-105" dirty="0">
                <a:solidFill>
                  <a:srgbClr val="FFFFFF"/>
                </a:solidFill>
                <a:latin typeface="Arial"/>
                <a:cs typeface="Arial"/>
              </a:rPr>
              <a:t>speed </a:t>
            </a:r>
            <a:r>
              <a:rPr sz="1800" spc="-155" dirty="0">
                <a:solidFill>
                  <a:srgbClr val="FFFFFF"/>
                </a:solidFill>
                <a:latin typeface="Arial"/>
                <a:cs typeface="Arial"/>
              </a:rPr>
              <a:t>~ </a:t>
            </a:r>
            <a:r>
              <a:rPr sz="1800" spc="-90" dirty="0">
                <a:solidFill>
                  <a:srgbClr val="FFFFFF"/>
                </a:solidFill>
                <a:latin typeface="Arial"/>
                <a:cs typeface="Arial"/>
              </a:rPr>
              <a:t>16 </a:t>
            </a:r>
            <a:r>
              <a:rPr sz="1800" spc="-25" dirty="0">
                <a:solidFill>
                  <a:srgbClr val="FFFFFF"/>
                </a:solidFill>
                <a:latin typeface="Arial"/>
                <a:cs typeface="Arial"/>
              </a:rPr>
              <a:t>million </a:t>
            </a:r>
            <a:r>
              <a:rPr sz="1800" spc="-60" dirty="0">
                <a:solidFill>
                  <a:srgbClr val="FFFFFF"/>
                </a:solidFill>
                <a:latin typeface="Arial"/>
                <a:cs typeface="Arial"/>
              </a:rPr>
              <a:t>operations </a:t>
            </a:r>
            <a:r>
              <a:rPr sz="1800" spc="-45" dirty="0">
                <a:solidFill>
                  <a:srgbClr val="FFFFFF"/>
                </a:solidFill>
                <a:latin typeface="Arial"/>
                <a:cs typeface="Arial"/>
              </a:rPr>
              <a:t>per</a:t>
            </a:r>
            <a:r>
              <a:rPr sz="1800" spc="-40" dirty="0">
                <a:solidFill>
                  <a:srgbClr val="FFFFFF"/>
                </a:solidFill>
                <a:latin typeface="Arial"/>
                <a:cs typeface="Arial"/>
              </a:rPr>
              <a:t> </a:t>
            </a:r>
            <a:r>
              <a:rPr sz="1800" spc="-105" dirty="0">
                <a:solidFill>
                  <a:srgbClr val="FFFFFF"/>
                </a:solidFill>
                <a:latin typeface="Arial"/>
                <a:cs typeface="Arial"/>
              </a:rPr>
              <a:t>second</a:t>
            </a:r>
            <a:endParaRPr sz="1800">
              <a:latin typeface="Arial"/>
              <a:cs typeface="Arial"/>
            </a:endParaRPr>
          </a:p>
          <a:p>
            <a:pPr marL="299085" indent="-286385">
              <a:lnSpc>
                <a:spcPct val="100000"/>
              </a:lnSpc>
              <a:spcBef>
                <a:spcPts val="1010"/>
              </a:spcBef>
              <a:buFont typeface="Wingdings"/>
              <a:buChar char=""/>
              <a:tabLst>
                <a:tab pos="299720" algn="l"/>
              </a:tabLst>
            </a:pPr>
            <a:r>
              <a:rPr sz="1800" spc="-110" dirty="0">
                <a:solidFill>
                  <a:srgbClr val="FFFFFF"/>
                </a:solidFill>
                <a:latin typeface="Arial"/>
                <a:cs typeface="Arial"/>
              </a:rPr>
              <a:t>Helps </a:t>
            </a:r>
            <a:r>
              <a:rPr sz="1800" spc="-95" dirty="0">
                <a:solidFill>
                  <a:srgbClr val="FFFFFF"/>
                </a:solidFill>
                <a:latin typeface="Arial"/>
                <a:cs typeface="Arial"/>
              </a:rPr>
              <a:t>synchronize </a:t>
            </a:r>
            <a:r>
              <a:rPr sz="1800" spc="-40" dirty="0">
                <a:solidFill>
                  <a:srgbClr val="FFFFFF"/>
                </a:solidFill>
                <a:latin typeface="Arial"/>
                <a:cs typeface="Arial"/>
              </a:rPr>
              <a:t>all </a:t>
            </a:r>
            <a:r>
              <a:rPr sz="1800" spc="-75" dirty="0">
                <a:solidFill>
                  <a:srgbClr val="FFFFFF"/>
                </a:solidFill>
                <a:latin typeface="Arial"/>
                <a:cs typeface="Arial"/>
              </a:rPr>
              <a:t>components</a:t>
            </a:r>
            <a:r>
              <a:rPr sz="1800" spc="-95" dirty="0">
                <a:solidFill>
                  <a:srgbClr val="FFFFFF"/>
                </a:solidFill>
                <a:latin typeface="Arial"/>
                <a:cs typeface="Arial"/>
              </a:rPr>
              <a:t> </a:t>
            </a:r>
            <a:r>
              <a:rPr sz="1800" spc="-35" dirty="0">
                <a:solidFill>
                  <a:srgbClr val="FFFFFF"/>
                </a:solidFill>
                <a:latin typeface="Arial"/>
                <a:cs typeface="Arial"/>
              </a:rPr>
              <a:t>together</a:t>
            </a:r>
            <a:endParaRPr sz="1800">
              <a:latin typeface="Arial"/>
              <a:cs typeface="Arial"/>
            </a:endParaRPr>
          </a:p>
          <a:p>
            <a:pPr marL="299085" indent="-286385">
              <a:lnSpc>
                <a:spcPct val="100000"/>
              </a:lnSpc>
              <a:spcBef>
                <a:spcPts val="994"/>
              </a:spcBef>
              <a:buFont typeface="Wingdings"/>
              <a:buChar char=""/>
              <a:tabLst>
                <a:tab pos="299720" algn="l"/>
              </a:tabLst>
            </a:pPr>
            <a:r>
              <a:rPr sz="1800" spc="-110" dirty="0">
                <a:solidFill>
                  <a:srgbClr val="FFFFFF"/>
                </a:solidFill>
                <a:latin typeface="Arial"/>
                <a:cs typeface="Arial"/>
              </a:rPr>
              <a:t>Keeping </a:t>
            </a:r>
            <a:r>
              <a:rPr sz="1800" spc="-55" dirty="0">
                <a:solidFill>
                  <a:srgbClr val="FFFFFF"/>
                </a:solidFill>
                <a:latin typeface="Arial"/>
                <a:cs typeface="Arial"/>
              </a:rPr>
              <a:t>track </a:t>
            </a:r>
            <a:r>
              <a:rPr sz="1800" spc="-5" dirty="0">
                <a:solidFill>
                  <a:srgbClr val="FFFFFF"/>
                </a:solidFill>
                <a:latin typeface="Arial"/>
                <a:cs typeface="Arial"/>
              </a:rPr>
              <a:t>of </a:t>
            </a:r>
            <a:r>
              <a:rPr sz="1800" spc="-80" dirty="0">
                <a:solidFill>
                  <a:srgbClr val="FFFFFF"/>
                </a:solidFill>
                <a:latin typeface="Arial"/>
                <a:cs typeface="Arial"/>
              </a:rPr>
              <a:t>occurrence </a:t>
            </a:r>
            <a:r>
              <a:rPr sz="1800" spc="-5" dirty="0">
                <a:solidFill>
                  <a:srgbClr val="FFFFFF"/>
                </a:solidFill>
                <a:latin typeface="Arial"/>
                <a:cs typeface="Arial"/>
              </a:rPr>
              <a:t>of</a:t>
            </a:r>
            <a:r>
              <a:rPr sz="1800" spc="-170" dirty="0">
                <a:solidFill>
                  <a:srgbClr val="FFFFFF"/>
                </a:solidFill>
                <a:latin typeface="Arial"/>
                <a:cs typeface="Arial"/>
              </a:rPr>
              <a:t> </a:t>
            </a:r>
            <a:r>
              <a:rPr sz="1800" spc="-80" dirty="0">
                <a:solidFill>
                  <a:srgbClr val="FFFFFF"/>
                </a:solidFill>
                <a:latin typeface="Arial"/>
                <a:cs typeface="Arial"/>
              </a:rPr>
              <a:t>events</a:t>
            </a:r>
            <a:endParaRPr sz="1800">
              <a:latin typeface="Arial"/>
              <a:cs typeface="Arial"/>
            </a:endParaRPr>
          </a:p>
        </p:txBody>
      </p:sp>
      <p:sp>
        <p:nvSpPr>
          <p:cNvPr id="6" name="object 6"/>
          <p:cNvSpPr/>
          <p:nvPr/>
        </p:nvSpPr>
        <p:spPr>
          <a:xfrm>
            <a:off x="6873240" y="990600"/>
            <a:ext cx="5059680" cy="459486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068311" y="1281938"/>
            <a:ext cx="4471415" cy="391032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7414259" y="3014472"/>
            <a:ext cx="939165" cy="508000"/>
          </a:xfrm>
          <a:custGeom>
            <a:avLst/>
            <a:gdLst/>
            <a:ahLst/>
            <a:cxnLst/>
            <a:rect l="l" t="t" r="r" b="b"/>
            <a:pathLst>
              <a:path w="939165" h="508000">
                <a:moveTo>
                  <a:pt x="0" y="84581"/>
                </a:moveTo>
                <a:lnTo>
                  <a:pt x="6643" y="51649"/>
                </a:lnTo>
                <a:lnTo>
                  <a:pt x="24765" y="24764"/>
                </a:lnTo>
                <a:lnTo>
                  <a:pt x="51649" y="6643"/>
                </a:lnTo>
                <a:lnTo>
                  <a:pt x="84582" y="0"/>
                </a:lnTo>
                <a:lnTo>
                  <a:pt x="854201" y="0"/>
                </a:lnTo>
                <a:lnTo>
                  <a:pt x="887134" y="6643"/>
                </a:lnTo>
                <a:lnTo>
                  <a:pt x="914019" y="24764"/>
                </a:lnTo>
                <a:lnTo>
                  <a:pt x="932140" y="51649"/>
                </a:lnTo>
                <a:lnTo>
                  <a:pt x="938784" y="84581"/>
                </a:lnTo>
                <a:lnTo>
                  <a:pt x="938784" y="422910"/>
                </a:lnTo>
                <a:lnTo>
                  <a:pt x="932140" y="455842"/>
                </a:lnTo>
                <a:lnTo>
                  <a:pt x="914019" y="482726"/>
                </a:lnTo>
                <a:lnTo>
                  <a:pt x="887134" y="500848"/>
                </a:lnTo>
                <a:lnTo>
                  <a:pt x="854201" y="507491"/>
                </a:lnTo>
                <a:lnTo>
                  <a:pt x="84582" y="507491"/>
                </a:lnTo>
                <a:lnTo>
                  <a:pt x="51649" y="500848"/>
                </a:lnTo>
                <a:lnTo>
                  <a:pt x="24765" y="482726"/>
                </a:lnTo>
                <a:lnTo>
                  <a:pt x="6643" y="455842"/>
                </a:lnTo>
                <a:lnTo>
                  <a:pt x="0" y="422910"/>
                </a:lnTo>
                <a:lnTo>
                  <a:pt x="0" y="84581"/>
                </a:lnTo>
                <a:close/>
              </a:path>
            </a:pathLst>
          </a:custGeom>
          <a:ln w="57911">
            <a:solidFill>
              <a:srgbClr val="FF0000"/>
            </a:solidFill>
          </a:ln>
        </p:spPr>
        <p:txBody>
          <a:bodyPr wrap="square" lIns="0" tIns="0" rIns="0" bIns="0" rtlCol="0"/>
          <a:lstStyle/>
          <a:p>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754870807"/>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060753" y="946604"/>
            <a:ext cx="4055110" cy="452120"/>
          </a:xfrm>
          <a:prstGeom prst="rect">
            <a:avLst/>
          </a:prstGeom>
        </p:spPr>
        <p:txBody>
          <a:bodyPr vert="horz" wrap="square" lIns="0" tIns="12065" rIns="0" bIns="0" rtlCol="0">
            <a:spAutoFit/>
          </a:bodyPr>
          <a:lstStyle/>
          <a:p>
            <a:pPr marL="12700">
              <a:lnSpc>
                <a:spcPct val="100000"/>
              </a:lnSpc>
              <a:spcBef>
                <a:spcPts val="95"/>
              </a:spcBef>
            </a:pPr>
            <a:r>
              <a:rPr spc="-305" dirty="0"/>
              <a:t>PROGRAMMING</a:t>
            </a:r>
            <a:r>
              <a:rPr spc="-170" dirty="0"/>
              <a:t> </a:t>
            </a:r>
            <a:r>
              <a:rPr spc="-335" dirty="0"/>
              <a:t>FIRMWARE</a:t>
            </a:r>
          </a:p>
        </p:txBody>
      </p:sp>
      <p:sp>
        <p:nvSpPr>
          <p:cNvPr id="3" name="object 3"/>
          <p:cNvSpPr/>
          <p:nvPr/>
        </p:nvSpPr>
        <p:spPr>
          <a:xfrm>
            <a:off x="7255764" y="633983"/>
            <a:ext cx="3843528" cy="513435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511795" y="902208"/>
            <a:ext cx="3331463" cy="46101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764540" y="2990215"/>
            <a:ext cx="5739765" cy="2052955"/>
          </a:xfrm>
          <a:prstGeom prst="rect">
            <a:avLst/>
          </a:prstGeom>
        </p:spPr>
        <p:txBody>
          <a:bodyPr vert="horz" wrap="square" lIns="0" tIns="12700" rIns="0" bIns="0" rtlCol="0">
            <a:spAutoFit/>
          </a:bodyPr>
          <a:lstStyle/>
          <a:p>
            <a:pPr marL="299085" marR="24765" indent="-286385">
              <a:lnSpc>
                <a:spcPct val="100000"/>
              </a:lnSpc>
              <a:spcBef>
                <a:spcPts val="100"/>
              </a:spcBef>
              <a:buFont typeface="Wingdings"/>
              <a:buChar char=""/>
              <a:tabLst>
                <a:tab pos="299720" algn="l"/>
              </a:tabLst>
            </a:pPr>
            <a:r>
              <a:rPr sz="1800" spc="-130" dirty="0">
                <a:solidFill>
                  <a:srgbClr val="FFFFFF"/>
                </a:solidFill>
                <a:latin typeface="Arial"/>
                <a:cs typeface="Arial"/>
              </a:rPr>
              <a:t>The </a:t>
            </a:r>
            <a:r>
              <a:rPr sz="1800" spc="-260" dirty="0">
                <a:solidFill>
                  <a:srgbClr val="FFFFFF"/>
                </a:solidFill>
                <a:latin typeface="Arial"/>
                <a:cs typeface="Arial"/>
              </a:rPr>
              <a:t>ISCP </a:t>
            </a:r>
            <a:r>
              <a:rPr sz="1800" spc="-95" dirty="0">
                <a:solidFill>
                  <a:srgbClr val="FFFFFF"/>
                </a:solidFill>
                <a:latin typeface="Arial"/>
                <a:cs typeface="Arial"/>
              </a:rPr>
              <a:t>headers </a:t>
            </a:r>
            <a:r>
              <a:rPr sz="1800" spc="-120" dirty="0">
                <a:solidFill>
                  <a:srgbClr val="FFFFFF"/>
                </a:solidFill>
                <a:latin typeface="Arial"/>
                <a:cs typeface="Arial"/>
              </a:rPr>
              <a:t>can </a:t>
            </a:r>
            <a:r>
              <a:rPr sz="1800" spc="-85" dirty="0">
                <a:solidFill>
                  <a:srgbClr val="FFFFFF"/>
                </a:solidFill>
                <a:latin typeface="Arial"/>
                <a:cs typeface="Arial"/>
              </a:rPr>
              <a:t>be </a:t>
            </a:r>
            <a:r>
              <a:rPr sz="1800" spc="-105" dirty="0">
                <a:solidFill>
                  <a:srgbClr val="FFFFFF"/>
                </a:solidFill>
                <a:latin typeface="Arial"/>
                <a:cs typeface="Arial"/>
              </a:rPr>
              <a:t>used </a:t>
            </a:r>
            <a:r>
              <a:rPr sz="1800" spc="15" dirty="0">
                <a:solidFill>
                  <a:srgbClr val="FFFFFF"/>
                </a:solidFill>
                <a:latin typeface="Arial"/>
                <a:cs typeface="Arial"/>
              </a:rPr>
              <a:t>to </a:t>
            </a:r>
            <a:r>
              <a:rPr sz="1800" spc="-70" dirty="0">
                <a:solidFill>
                  <a:srgbClr val="FFFFFF"/>
                </a:solidFill>
                <a:latin typeface="Arial"/>
                <a:cs typeface="Arial"/>
              </a:rPr>
              <a:t>program </a:t>
            </a:r>
            <a:r>
              <a:rPr sz="1800" spc="-20" dirty="0">
                <a:solidFill>
                  <a:srgbClr val="FFFFFF"/>
                </a:solidFill>
                <a:latin typeface="Arial"/>
                <a:cs typeface="Arial"/>
              </a:rPr>
              <a:t>the </a:t>
            </a:r>
            <a:r>
              <a:rPr sz="1800" spc="-35" dirty="0">
                <a:solidFill>
                  <a:srgbClr val="FFFFFF"/>
                </a:solidFill>
                <a:latin typeface="Arial"/>
                <a:cs typeface="Arial"/>
              </a:rPr>
              <a:t>firmware </a:t>
            </a:r>
            <a:r>
              <a:rPr sz="1800" spc="-60" dirty="0">
                <a:solidFill>
                  <a:srgbClr val="FFFFFF"/>
                </a:solidFill>
                <a:latin typeface="Arial"/>
                <a:cs typeface="Arial"/>
              </a:rPr>
              <a:t>on  </a:t>
            </a:r>
            <a:r>
              <a:rPr sz="1800" spc="-20" dirty="0">
                <a:solidFill>
                  <a:srgbClr val="FFFFFF"/>
                </a:solidFill>
                <a:latin typeface="Arial"/>
                <a:cs typeface="Arial"/>
              </a:rPr>
              <a:t>the</a:t>
            </a:r>
            <a:r>
              <a:rPr sz="1800" spc="-80" dirty="0">
                <a:solidFill>
                  <a:srgbClr val="FFFFFF"/>
                </a:solidFill>
                <a:latin typeface="Arial"/>
                <a:cs typeface="Arial"/>
              </a:rPr>
              <a:t> </a:t>
            </a:r>
            <a:r>
              <a:rPr sz="1800" spc="-65" dirty="0">
                <a:solidFill>
                  <a:srgbClr val="FFFFFF"/>
                </a:solidFill>
                <a:latin typeface="Arial"/>
                <a:cs typeface="Arial"/>
              </a:rPr>
              <a:t>board</a:t>
            </a:r>
            <a:endParaRPr sz="1800">
              <a:latin typeface="Arial"/>
              <a:cs typeface="Arial"/>
            </a:endParaRPr>
          </a:p>
          <a:p>
            <a:pPr marL="299085" indent="-286385">
              <a:lnSpc>
                <a:spcPct val="100000"/>
              </a:lnSpc>
              <a:spcBef>
                <a:spcPts val="1010"/>
              </a:spcBef>
              <a:buFont typeface="Wingdings"/>
              <a:buChar char=""/>
              <a:tabLst>
                <a:tab pos="299720" algn="l"/>
              </a:tabLst>
            </a:pPr>
            <a:r>
              <a:rPr sz="1800" spc="-229" dirty="0">
                <a:solidFill>
                  <a:srgbClr val="FFFFFF"/>
                </a:solidFill>
                <a:latin typeface="Arial"/>
                <a:cs typeface="Arial"/>
              </a:rPr>
              <a:t>ICSP1 </a:t>
            </a:r>
            <a:r>
              <a:rPr sz="1800" spc="-5" dirty="0">
                <a:solidFill>
                  <a:srgbClr val="FFFFFF"/>
                </a:solidFill>
                <a:latin typeface="Arial"/>
                <a:cs typeface="Arial"/>
              </a:rPr>
              <a:t>for </a:t>
            </a:r>
            <a:r>
              <a:rPr sz="1800" spc="-20" dirty="0">
                <a:solidFill>
                  <a:srgbClr val="FFFFFF"/>
                </a:solidFill>
                <a:latin typeface="Arial"/>
                <a:cs typeface="Arial"/>
              </a:rPr>
              <a:t>the </a:t>
            </a:r>
            <a:r>
              <a:rPr sz="1800" spc="-65" dirty="0">
                <a:solidFill>
                  <a:srgbClr val="FFFFFF"/>
                </a:solidFill>
                <a:latin typeface="Arial"/>
                <a:cs typeface="Arial"/>
              </a:rPr>
              <a:t>main </a:t>
            </a:r>
            <a:r>
              <a:rPr sz="1800" spc="-155" dirty="0">
                <a:solidFill>
                  <a:srgbClr val="FFFFFF"/>
                </a:solidFill>
                <a:latin typeface="Arial"/>
                <a:cs typeface="Arial"/>
              </a:rPr>
              <a:t>ATmega328</a:t>
            </a:r>
            <a:r>
              <a:rPr sz="1800" spc="-140" dirty="0">
                <a:solidFill>
                  <a:srgbClr val="FFFFFF"/>
                </a:solidFill>
                <a:latin typeface="Arial"/>
                <a:cs typeface="Arial"/>
              </a:rPr>
              <a:t> </a:t>
            </a:r>
            <a:r>
              <a:rPr sz="1800" spc="-40" dirty="0">
                <a:solidFill>
                  <a:srgbClr val="FFFFFF"/>
                </a:solidFill>
                <a:latin typeface="Arial"/>
                <a:cs typeface="Arial"/>
              </a:rPr>
              <a:t>microcontroller</a:t>
            </a:r>
            <a:endParaRPr sz="1800">
              <a:latin typeface="Arial"/>
              <a:cs typeface="Arial"/>
            </a:endParaRPr>
          </a:p>
          <a:p>
            <a:pPr marL="299085" indent="-286385">
              <a:lnSpc>
                <a:spcPct val="100000"/>
              </a:lnSpc>
              <a:spcBef>
                <a:spcPts val="994"/>
              </a:spcBef>
              <a:buFont typeface="Wingdings"/>
              <a:buChar char=""/>
              <a:tabLst>
                <a:tab pos="299720" algn="l"/>
              </a:tabLst>
            </a:pPr>
            <a:r>
              <a:rPr sz="1800" spc="-229" dirty="0">
                <a:solidFill>
                  <a:srgbClr val="FFFFFF"/>
                </a:solidFill>
                <a:latin typeface="Arial"/>
                <a:cs typeface="Arial"/>
              </a:rPr>
              <a:t>ICSP2 </a:t>
            </a:r>
            <a:r>
              <a:rPr sz="1800" spc="-5" dirty="0">
                <a:solidFill>
                  <a:srgbClr val="FFFFFF"/>
                </a:solidFill>
                <a:latin typeface="Arial"/>
                <a:cs typeface="Arial"/>
              </a:rPr>
              <a:t>for </a:t>
            </a:r>
            <a:r>
              <a:rPr sz="1800" spc="-20" dirty="0">
                <a:solidFill>
                  <a:srgbClr val="FFFFFF"/>
                </a:solidFill>
                <a:latin typeface="Arial"/>
                <a:cs typeface="Arial"/>
              </a:rPr>
              <a:t>the </a:t>
            </a:r>
            <a:r>
              <a:rPr sz="1800" spc="-155" dirty="0">
                <a:solidFill>
                  <a:srgbClr val="FFFFFF"/>
                </a:solidFill>
                <a:latin typeface="Arial"/>
                <a:cs typeface="Arial"/>
              </a:rPr>
              <a:t>ATmega16U2</a:t>
            </a:r>
            <a:r>
              <a:rPr sz="1800" spc="-125" dirty="0">
                <a:solidFill>
                  <a:srgbClr val="FFFFFF"/>
                </a:solidFill>
                <a:latin typeface="Arial"/>
                <a:cs typeface="Arial"/>
              </a:rPr>
              <a:t> </a:t>
            </a:r>
            <a:r>
              <a:rPr sz="1800" spc="-40" dirty="0">
                <a:solidFill>
                  <a:srgbClr val="FFFFFF"/>
                </a:solidFill>
                <a:latin typeface="Arial"/>
                <a:cs typeface="Arial"/>
              </a:rPr>
              <a:t>microcontroller</a:t>
            </a:r>
            <a:endParaRPr sz="1800">
              <a:latin typeface="Arial"/>
              <a:cs typeface="Arial"/>
            </a:endParaRPr>
          </a:p>
          <a:p>
            <a:pPr marL="299085" marR="5080" indent="-286385">
              <a:lnSpc>
                <a:spcPct val="100000"/>
              </a:lnSpc>
              <a:spcBef>
                <a:spcPts val="994"/>
              </a:spcBef>
              <a:buFont typeface="Wingdings"/>
              <a:buChar char=""/>
              <a:tabLst>
                <a:tab pos="299720" algn="l"/>
              </a:tabLst>
            </a:pPr>
            <a:r>
              <a:rPr sz="1800" spc="-114" dirty="0">
                <a:solidFill>
                  <a:srgbClr val="FFFFFF"/>
                </a:solidFill>
                <a:latin typeface="Arial"/>
                <a:cs typeface="Arial"/>
              </a:rPr>
              <a:t>Special </a:t>
            </a:r>
            <a:r>
              <a:rPr sz="1800" spc="-45" dirty="0">
                <a:solidFill>
                  <a:srgbClr val="FFFFFF"/>
                </a:solidFill>
                <a:latin typeface="Arial"/>
                <a:cs typeface="Arial"/>
              </a:rPr>
              <a:t>equipment </a:t>
            </a:r>
            <a:r>
              <a:rPr sz="1800" spc="-85" dirty="0">
                <a:solidFill>
                  <a:srgbClr val="FFFFFF"/>
                </a:solidFill>
                <a:latin typeface="Arial"/>
                <a:cs typeface="Arial"/>
              </a:rPr>
              <a:t>are </a:t>
            </a:r>
            <a:r>
              <a:rPr sz="1800" spc="-50" dirty="0">
                <a:solidFill>
                  <a:srgbClr val="FFFFFF"/>
                </a:solidFill>
                <a:latin typeface="Arial"/>
                <a:cs typeface="Arial"/>
              </a:rPr>
              <a:t>required </a:t>
            </a:r>
            <a:r>
              <a:rPr sz="1800" spc="-25" dirty="0">
                <a:solidFill>
                  <a:srgbClr val="FFFFFF"/>
                </a:solidFill>
                <a:latin typeface="Arial"/>
                <a:cs typeface="Arial"/>
              </a:rPr>
              <a:t>in </a:t>
            </a:r>
            <a:r>
              <a:rPr sz="1800" spc="-40" dirty="0">
                <a:solidFill>
                  <a:srgbClr val="FFFFFF"/>
                </a:solidFill>
                <a:latin typeface="Arial"/>
                <a:cs typeface="Arial"/>
              </a:rPr>
              <a:t>order </a:t>
            </a:r>
            <a:r>
              <a:rPr sz="1800" spc="15" dirty="0">
                <a:solidFill>
                  <a:srgbClr val="FFFFFF"/>
                </a:solidFill>
                <a:latin typeface="Arial"/>
                <a:cs typeface="Arial"/>
              </a:rPr>
              <a:t>to </a:t>
            </a:r>
            <a:r>
              <a:rPr sz="1800" spc="-70" dirty="0">
                <a:solidFill>
                  <a:srgbClr val="FFFFFF"/>
                </a:solidFill>
                <a:latin typeface="Arial"/>
                <a:cs typeface="Arial"/>
              </a:rPr>
              <a:t>re-program</a:t>
            </a:r>
            <a:r>
              <a:rPr sz="1800" spc="-305" dirty="0">
                <a:solidFill>
                  <a:srgbClr val="FFFFFF"/>
                </a:solidFill>
                <a:latin typeface="Arial"/>
                <a:cs typeface="Arial"/>
              </a:rPr>
              <a:t> </a:t>
            </a:r>
            <a:r>
              <a:rPr sz="1800" spc="-20" dirty="0">
                <a:solidFill>
                  <a:srgbClr val="FFFFFF"/>
                </a:solidFill>
                <a:latin typeface="Arial"/>
                <a:cs typeface="Arial"/>
              </a:rPr>
              <a:t>the  </a:t>
            </a:r>
            <a:r>
              <a:rPr sz="1800" spc="-35" dirty="0">
                <a:solidFill>
                  <a:srgbClr val="FFFFFF"/>
                </a:solidFill>
                <a:latin typeface="Arial"/>
                <a:cs typeface="Arial"/>
              </a:rPr>
              <a:t>firmware </a:t>
            </a:r>
            <a:r>
              <a:rPr sz="1800" spc="-40" dirty="0">
                <a:solidFill>
                  <a:srgbClr val="FFFFFF"/>
                </a:solidFill>
                <a:latin typeface="Arial"/>
                <a:cs typeface="Arial"/>
              </a:rPr>
              <a:t>through </a:t>
            </a:r>
            <a:r>
              <a:rPr sz="1800" spc="-70" dirty="0">
                <a:solidFill>
                  <a:srgbClr val="FFFFFF"/>
                </a:solidFill>
                <a:latin typeface="Arial"/>
                <a:cs typeface="Arial"/>
              </a:rPr>
              <a:t>these</a:t>
            </a:r>
            <a:r>
              <a:rPr sz="1800" spc="-195" dirty="0">
                <a:solidFill>
                  <a:srgbClr val="FFFFFF"/>
                </a:solidFill>
                <a:latin typeface="Arial"/>
                <a:cs typeface="Arial"/>
              </a:rPr>
              <a:t> </a:t>
            </a:r>
            <a:r>
              <a:rPr sz="1800" spc="-95" dirty="0">
                <a:solidFill>
                  <a:srgbClr val="FFFFFF"/>
                </a:solidFill>
                <a:latin typeface="Arial"/>
                <a:cs typeface="Arial"/>
              </a:rPr>
              <a:t>headers</a:t>
            </a:r>
            <a:endParaRPr sz="1800">
              <a:latin typeface="Arial"/>
              <a:cs typeface="Arial"/>
            </a:endParaRPr>
          </a:p>
        </p:txBody>
      </p:sp>
      <p:sp>
        <p:nvSpPr>
          <p:cNvPr id="6" name="object 6"/>
          <p:cNvSpPr/>
          <p:nvPr/>
        </p:nvSpPr>
        <p:spPr>
          <a:xfrm>
            <a:off x="6873240" y="990600"/>
            <a:ext cx="5059680" cy="459486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941820" y="1245996"/>
            <a:ext cx="4471415" cy="391032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10817352" y="2817876"/>
            <a:ext cx="681355" cy="728980"/>
          </a:xfrm>
          <a:custGeom>
            <a:avLst/>
            <a:gdLst/>
            <a:ahLst/>
            <a:cxnLst/>
            <a:rect l="l" t="t" r="r" b="b"/>
            <a:pathLst>
              <a:path w="681354" h="728979">
                <a:moveTo>
                  <a:pt x="0" y="113537"/>
                </a:moveTo>
                <a:lnTo>
                  <a:pt x="8917" y="69330"/>
                </a:lnTo>
                <a:lnTo>
                  <a:pt x="33242" y="33242"/>
                </a:lnTo>
                <a:lnTo>
                  <a:pt x="69330" y="8917"/>
                </a:lnTo>
                <a:lnTo>
                  <a:pt x="113538" y="0"/>
                </a:lnTo>
                <a:lnTo>
                  <a:pt x="567690" y="0"/>
                </a:lnTo>
                <a:lnTo>
                  <a:pt x="611897" y="8917"/>
                </a:lnTo>
                <a:lnTo>
                  <a:pt x="647985" y="33242"/>
                </a:lnTo>
                <a:lnTo>
                  <a:pt x="672310" y="69330"/>
                </a:lnTo>
                <a:lnTo>
                  <a:pt x="681227" y="113537"/>
                </a:lnTo>
                <a:lnTo>
                  <a:pt x="681227" y="614934"/>
                </a:lnTo>
                <a:lnTo>
                  <a:pt x="672310" y="659141"/>
                </a:lnTo>
                <a:lnTo>
                  <a:pt x="647985" y="695229"/>
                </a:lnTo>
                <a:lnTo>
                  <a:pt x="611897" y="719554"/>
                </a:lnTo>
                <a:lnTo>
                  <a:pt x="567690" y="728472"/>
                </a:lnTo>
                <a:lnTo>
                  <a:pt x="113538" y="728472"/>
                </a:lnTo>
                <a:lnTo>
                  <a:pt x="69330" y="719554"/>
                </a:lnTo>
                <a:lnTo>
                  <a:pt x="33242" y="695229"/>
                </a:lnTo>
                <a:lnTo>
                  <a:pt x="8917" y="659141"/>
                </a:lnTo>
                <a:lnTo>
                  <a:pt x="0" y="614934"/>
                </a:lnTo>
                <a:lnTo>
                  <a:pt x="0" y="113537"/>
                </a:lnTo>
                <a:close/>
              </a:path>
            </a:pathLst>
          </a:custGeom>
          <a:ln w="57912">
            <a:solidFill>
              <a:srgbClr val="FF0000"/>
            </a:solidFill>
          </a:ln>
        </p:spPr>
        <p:txBody>
          <a:bodyPr wrap="square" lIns="0" tIns="0" rIns="0" bIns="0" rtlCol="0"/>
          <a:lstStyle/>
          <a:p>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3653878723"/>
      </p:ext>
    </p:extLst>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Parallelogram 24"/>
          <p:cNvSpPr/>
          <p:nvPr/>
        </p:nvSpPr>
        <p:spPr>
          <a:xfrm>
            <a:off x="-2253802" y="-309093"/>
            <a:ext cx="9556124" cy="7881870"/>
          </a:xfrm>
          <a:prstGeom prst="parallelogram">
            <a:avLst/>
          </a:prstGeom>
          <a:solidFill>
            <a:schemeClr val="tx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latin typeface="Futura Bk BT" panose="020B0502020204020303" pitchFamily="34" charset="0"/>
              </a:rPr>
              <a:t>Sensors</a:t>
            </a:r>
            <a:endParaRPr lang="en-IN" sz="7200" dirty="0">
              <a:solidFill>
                <a:schemeClr val="bg1"/>
              </a:solidFill>
              <a:latin typeface="Futura Bk BT" panose="020B0502020204020303" pitchFamily="34" charset="0"/>
            </a:endParaRPr>
          </a:p>
        </p:txBody>
      </p:sp>
      <p:cxnSp>
        <p:nvCxnSpPr>
          <p:cNvPr id="27" name="Straight Connector 26"/>
          <p:cNvCxnSpPr/>
          <p:nvPr/>
        </p:nvCxnSpPr>
        <p:spPr>
          <a:xfrm flipH="1">
            <a:off x="6194738" y="-180304"/>
            <a:ext cx="1970468" cy="73023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31066" y="4675031"/>
            <a:ext cx="4597756" cy="923330"/>
          </a:xfrm>
          <a:prstGeom prst="rect">
            <a:avLst/>
          </a:prstGeom>
          <a:noFill/>
        </p:spPr>
        <p:txBody>
          <a:bodyPr wrap="square" rtlCol="0">
            <a:spAutoFit/>
          </a:bodyPr>
          <a:lstStyle/>
          <a:p>
            <a:r>
              <a:rPr lang="en-IN" b="1" dirty="0">
                <a:solidFill>
                  <a:schemeClr val="bg1">
                    <a:lumMod val="65000"/>
                  </a:schemeClr>
                </a:solidFill>
              </a:rPr>
              <a:t>Sensors</a:t>
            </a:r>
            <a:r>
              <a:rPr lang="en-IN" dirty="0">
                <a:solidFill>
                  <a:schemeClr val="bg1">
                    <a:lumMod val="65000"/>
                  </a:schemeClr>
                </a:solidFill>
              </a:rPr>
              <a:t> are sophisticated devices that are frequently used to detect and respond to electrical or optical </a:t>
            </a:r>
            <a:r>
              <a:rPr lang="en-IN" dirty="0" smtClean="0">
                <a:solidFill>
                  <a:schemeClr val="bg1">
                    <a:lumMod val="65000"/>
                  </a:schemeClr>
                </a:solidFill>
              </a:rPr>
              <a:t>signals</a:t>
            </a:r>
            <a:endParaRPr lang="en-IN" dirty="0">
              <a:solidFill>
                <a:schemeClr val="bg1">
                  <a:lumMod val="65000"/>
                </a:schemeClr>
              </a:solidFill>
              <a:latin typeface="Book Antiqua" panose="0204060205030503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438534690"/>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329425" y="-2042312"/>
            <a:ext cx="10779614" cy="9383593"/>
            <a:chOff x="3329425" y="-2042312"/>
            <a:chExt cx="10779614" cy="9383593"/>
          </a:xfrm>
          <a:blipFill>
            <a:blip r:embed="rId2"/>
            <a:stretch>
              <a:fillRect/>
            </a:stretch>
          </a:blipFill>
          <a:effectLst>
            <a:outerShdw blurRad="63500" sx="102000" sy="102000" algn="ctr" rotWithShape="0">
              <a:prstClr val="black">
                <a:alpha val="40000"/>
              </a:prstClr>
            </a:outerShdw>
          </a:effectLst>
        </p:grpSpPr>
        <p:sp>
          <p:nvSpPr>
            <p:cNvPr id="9" name="Rectangle 8"/>
            <p:cNvSpPr/>
            <p:nvPr/>
          </p:nvSpPr>
          <p:spPr>
            <a:xfrm rot="19004220">
              <a:off x="3857456" y="-2042312"/>
              <a:ext cx="10251583" cy="1056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rot="19004220">
              <a:off x="3329425" y="437884"/>
              <a:ext cx="10251583" cy="10560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p:cNvSpPr/>
            <p:nvPr/>
          </p:nvSpPr>
          <p:spPr>
            <a:xfrm rot="16200000">
              <a:off x="3741907" y="-1694565"/>
              <a:ext cx="8628845" cy="944284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938" name="Rectangle 2"/>
          <p:cNvSpPr>
            <a:spLocks noGrp="1" noRot="1" noChangeArrowheads="1"/>
          </p:cNvSpPr>
          <p:nvPr>
            <p:ph type="title" idx="4294967295"/>
          </p:nvPr>
        </p:nvSpPr>
        <p:spPr>
          <a:xfrm>
            <a:off x="-855296" y="257577"/>
            <a:ext cx="7235468" cy="1188720"/>
          </a:xfrm>
        </p:spPr>
        <p:txBody>
          <a:bodyPr/>
          <a:lstStyle/>
          <a:p>
            <a:pPr eaLnBrk="1" hangingPunct="1"/>
            <a:r>
              <a:rPr lang="en-US" altLang="en-US" dirty="0">
                <a:effectLst>
                  <a:outerShdw blurRad="38100" dist="38100" dir="2700000" algn="tl">
                    <a:srgbClr val="000000"/>
                  </a:outerShdw>
                </a:effectLst>
                <a:latin typeface="Futura Bk BT" panose="020B0502020204020303" pitchFamily="34" charset="0"/>
              </a:rPr>
              <a:t>Sensors</a:t>
            </a:r>
          </a:p>
        </p:txBody>
      </p:sp>
      <p:sp>
        <p:nvSpPr>
          <p:cNvPr id="39939" name="Rectangle 3"/>
          <p:cNvSpPr>
            <a:spLocks noGrp="1" noChangeArrowheads="1"/>
          </p:cNvSpPr>
          <p:nvPr>
            <p:ph type="body" idx="4294967295"/>
          </p:nvPr>
        </p:nvSpPr>
        <p:spPr>
          <a:xfrm>
            <a:off x="595884" y="1510692"/>
            <a:ext cx="5341277" cy="4988243"/>
          </a:xfrm>
        </p:spPr>
        <p:txBody>
          <a:bodyPr>
            <a:normAutofit lnSpcReduction="10000"/>
          </a:bodyPr>
          <a:lstStyle/>
          <a:p>
            <a:pPr eaLnBrk="1" hangingPunct="1"/>
            <a:r>
              <a:rPr lang="en-US" altLang="en-US" sz="2400" dirty="0">
                <a:effectLst>
                  <a:outerShdw blurRad="38100" dist="38100" dir="2700000" algn="tl">
                    <a:srgbClr val="000000"/>
                  </a:outerShdw>
                </a:effectLst>
                <a:latin typeface="Futura Bk BT" panose="020B0502020204020303" pitchFamily="34" charset="0"/>
              </a:rPr>
              <a:t>Sensors can be both binary or a range</a:t>
            </a:r>
            <a:r>
              <a:rPr lang="en-US" altLang="en-US" sz="2400" dirty="0" smtClean="0">
                <a:effectLst>
                  <a:outerShdw blurRad="38100" dist="38100" dir="2700000" algn="tl">
                    <a:srgbClr val="000000"/>
                  </a:outerShdw>
                </a:effectLst>
                <a:latin typeface="Futura Bk BT" panose="020B0502020204020303" pitchFamily="34" charset="0"/>
              </a:rPr>
              <a:t>.</a:t>
            </a:r>
          </a:p>
          <a:p>
            <a:pPr eaLnBrk="1" hangingPunct="1"/>
            <a:endParaRPr lang="en-US" altLang="en-US" sz="2400" dirty="0">
              <a:effectLst>
                <a:outerShdw blurRad="38100" dist="38100" dir="2700000" algn="tl">
                  <a:srgbClr val="000000"/>
                </a:outerShdw>
              </a:effectLst>
              <a:latin typeface="Futura Bk BT" panose="020B0502020204020303" pitchFamily="34" charset="0"/>
            </a:endParaRPr>
          </a:p>
          <a:p>
            <a:pPr eaLnBrk="1" hangingPunct="1"/>
            <a:r>
              <a:rPr lang="en-US" altLang="en-US" sz="2400" dirty="0">
                <a:effectLst>
                  <a:outerShdw blurRad="38100" dist="38100" dir="2700000" algn="tl">
                    <a:srgbClr val="000000"/>
                  </a:outerShdw>
                </a:effectLst>
                <a:latin typeface="Futura Bk BT" panose="020B0502020204020303" pitchFamily="34" charset="0"/>
              </a:rPr>
              <a:t>Usually, sensors that measure a range of values vary their resistance to reflect their detection</a:t>
            </a:r>
            <a:r>
              <a:rPr lang="en-US" altLang="en-US" sz="2400" dirty="0" smtClean="0">
                <a:effectLst>
                  <a:outerShdw blurRad="38100" dist="38100" dir="2700000" algn="tl">
                    <a:srgbClr val="000000"/>
                  </a:outerShdw>
                </a:effectLst>
                <a:latin typeface="Futura Bk BT" panose="020B0502020204020303" pitchFamily="34" charset="0"/>
              </a:rPr>
              <a:t>.</a:t>
            </a:r>
          </a:p>
          <a:p>
            <a:pPr eaLnBrk="1" hangingPunct="1"/>
            <a:endParaRPr lang="en-US" altLang="en-US" sz="2400" dirty="0">
              <a:effectLst>
                <a:outerShdw blurRad="38100" dist="38100" dir="2700000" algn="tl">
                  <a:srgbClr val="000000"/>
                </a:outerShdw>
              </a:effectLst>
              <a:latin typeface="Futura Bk BT" panose="020B0502020204020303" pitchFamily="34" charset="0"/>
            </a:endParaRPr>
          </a:p>
          <a:p>
            <a:pPr eaLnBrk="1" hangingPunct="1"/>
            <a:r>
              <a:rPr lang="en-US" altLang="en-US" sz="2400" dirty="0">
                <a:effectLst>
                  <a:outerShdw blurRad="38100" dist="38100" dir="2700000" algn="tl">
                    <a:srgbClr val="000000"/>
                  </a:outerShdw>
                </a:effectLst>
                <a:latin typeface="Futura Bk BT" panose="020B0502020204020303" pitchFamily="34" charset="0"/>
              </a:rPr>
              <a:t>Arduinos can only sense voltages, not resistances</a:t>
            </a:r>
            <a:r>
              <a:rPr lang="en-US" altLang="en-US" sz="2400" dirty="0" smtClean="0">
                <a:effectLst>
                  <a:outerShdw blurRad="38100" dist="38100" dir="2700000" algn="tl">
                    <a:srgbClr val="000000"/>
                  </a:outerShdw>
                </a:effectLst>
                <a:latin typeface="Futura Bk BT" panose="020B0502020204020303" pitchFamily="34" charset="0"/>
              </a:rPr>
              <a:t>.</a:t>
            </a:r>
          </a:p>
          <a:p>
            <a:pPr eaLnBrk="1" hangingPunct="1"/>
            <a:endParaRPr lang="en-US" altLang="en-US" sz="2400" dirty="0">
              <a:effectLst>
                <a:outerShdw blurRad="38100" dist="38100" dir="2700000" algn="tl">
                  <a:srgbClr val="000000"/>
                </a:outerShdw>
              </a:effectLst>
              <a:latin typeface="Futura Bk BT" panose="020B0502020204020303" pitchFamily="34" charset="0"/>
            </a:endParaRPr>
          </a:p>
          <a:p>
            <a:pPr eaLnBrk="1" hangingPunct="1"/>
            <a:r>
              <a:rPr lang="en-US" altLang="en-US" sz="2400" dirty="0">
                <a:effectLst>
                  <a:outerShdw blurRad="38100" dist="38100" dir="2700000" algn="tl">
                    <a:srgbClr val="000000"/>
                  </a:outerShdw>
                </a:effectLst>
                <a:latin typeface="Futura Bk BT" panose="020B0502020204020303" pitchFamily="34" charset="0"/>
              </a:rPr>
              <a:t>Sensors that only vary their resistances require a circuit called a voltage divider to provide the Arduino a voltage.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8327" y="5975795"/>
            <a:ext cx="981458" cy="630937"/>
          </a:xfrm>
          <a:prstGeom prst="rect">
            <a:avLst/>
          </a:prstGeom>
        </p:spPr>
      </p:pic>
    </p:spTree>
    <p:extLst>
      <p:ext uri="{BB962C8B-B14F-4D97-AF65-F5344CB8AC3E}">
        <p14:creationId xmlns:p14="http://schemas.microsoft.com/office/powerpoint/2010/main" val="4025978748"/>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3" name="Parallelogram 2"/>
          <p:cNvSpPr/>
          <p:nvPr/>
        </p:nvSpPr>
        <p:spPr>
          <a:xfrm>
            <a:off x="-914400" y="193183"/>
            <a:ext cx="10122794" cy="1223493"/>
          </a:xfrm>
          <a:prstGeom prst="parallelogram">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963" name="Rectangle 3"/>
          <p:cNvSpPr>
            <a:spLocks noGrp="1" noRot="1" noChangeArrowheads="1"/>
          </p:cNvSpPr>
          <p:nvPr>
            <p:ph type="title" idx="4294967295"/>
          </p:nvPr>
        </p:nvSpPr>
        <p:spPr>
          <a:xfrm>
            <a:off x="-125333" y="206062"/>
            <a:ext cx="11000232" cy="1188720"/>
          </a:xfrm>
        </p:spPr>
        <p:txBody>
          <a:bodyPr/>
          <a:lstStyle/>
          <a:p>
            <a:pPr eaLnBrk="1" hangingPunct="1"/>
            <a:r>
              <a:rPr lang="en-US" altLang="en-US" dirty="0">
                <a:effectLst>
                  <a:outerShdw blurRad="38100" dist="38100" dir="2700000" algn="tl">
                    <a:srgbClr val="000000"/>
                  </a:outerShdw>
                </a:effectLst>
                <a:latin typeface="Futura Bk BT" panose="020B0502020204020303" pitchFamily="34" charset="0"/>
              </a:rPr>
              <a:t>Common Sensors</a:t>
            </a:r>
          </a:p>
        </p:txBody>
      </p:sp>
      <p:sp>
        <p:nvSpPr>
          <p:cNvPr id="40964" name="Rectangle 4"/>
          <p:cNvSpPr>
            <a:spLocks noGrp="1" noChangeArrowheads="1"/>
          </p:cNvSpPr>
          <p:nvPr>
            <p:ph type="body" sz="half" idx="4294967295"/>
          </p:nvPr>
        </p:nvSpPr>
        <p:spPr>
          <a:xfrm>
            <a:off x="377781" y="1600200"/>
            <a:ext cx="5384800" cy="5257800"/>
          </a:xfrm>
        </p:spPr>
        <p:txBody>
          <a:bodyPr/>
          <a:lstStyle/>
          <a:p>
            <a:pPr eaLnBrk="1" hangingPunct="1"/>
            <a:r>
              <a:rPr lang="en-US" altLang="en-US" sz="2800" dirty="0">
                <a:effectLst>
                  <a:outerShdw blurRad="38100" dist="38100" dir="2700000" algn="tl">
                    <a:srgbClr val="000000"/>
                  </a:outerShdw>
                </a:effectLst>
                <a:latin typeface="Futura Bk BT" panose="020B0502020204020303" pitchFamily="34" charset="0"/>
              </a:rPr>
              <a:t>Dials on a radio are simply potentiometers</a:t>
            </a:r>
          </a:p>
          <a:p>
            <a:pPr eaLnBrk="1" hangingPunct="1"/>
            <a:r>
              <a:rPr lang="en-US" altLang="en-US" sz="2800" dirty="0">
                <a:effectLst>
                  <a:outerShdw blurRad="38100" dist="38100" dir="2700000" algn="tl">
                    <a:srgbClr val="000000"/>
                  </a:outerShdw>
                </a:effectLst>
                <a:latin typeface="Futura Bk BT" panose="020B0502020204020303" pitchFamily="34" charset="0"/>
              </a:rPr>
              <a:t>Temperature</a:t>
            </a:r>
          </a:p>
          <a:p>
            <a:pPr eaLnBrk="1" hangingPunct="1"/>
            <a:r>
              <a:rPr lang="en-US" altLang="en-US" sz="2800" dirty="0">
                <a:effectLst>
                  <a:outerShdw blurRad="38100" dist="38100" dir="2700000" algn="tl">
                    <a:srgbClr val="000000"/>
                  </a:outerShdw>
                </a:effectLst>
                <a:latin typeface="Futura Bk BT" panose="020B0502020204020303" pitchFamily="34" charset="0"/>
              </a:rPr>
              <a:t>Light</a:t>
            </a:r>
          </a:p>
          <a:p>
            <a:pPr eaLnBrk="1" hangingPunct="1"/>
            <a:r>
              <a:rPr lang="en-US" altLang="en-US" sz="2800" dirty="0">
                <a:effectLst>
                  <a:outerShdw blurRad="38100" dist="38100" dir="2700000" algn="tl">
                    <a:srgbClr val="000000"/>
                  </a:outerShdw>
                </a:effectLst>
                <a:latin typeface="Futura Bk BT" panose="020B0502020204020303" pitchFamily="34" charset="0"/>
              </a:rPr>
              <a:t>Angle</a:t>
            </a:r>
          </a:p>
          <a:p>
            <a:pPr eaLnBrk="1" hangingPunct="1"/>
            <a:r>
              <a:rPr lang="en-US" altLang="en-US" sz="2800" dirty="0">
                <a:effectLst>
                  <a:outerShdw blurRad="38100" dist="38100" dir="2700000" algn="tl">
                    <a:srgbClr val="000000"/>
                  </a:outerShdw>
                </a:effectLst>
                <a:latin typeface="Futura Bk BT" panose="020B0502020204020303" pitchFamily="34" charset="0"/>
              </a:rPr>
              <a:t>Switches</a:t>
            </a:r>
          </a:p>
          <a:p>
            <a:pPr lvl="1" eaLnBrk="1" hangingPunct="1"/>
            <a:r>
              <a:rPr lang="en-US" altLang="en-US" sz="2400" dirty="0">
                <a:effectLst>
                  <a:outerShdw blurRad="38100" dist="38100" dir="2700000" algn="tl">
                    <a:srgbClr val="000000"/>
                  </a:outerShdw>
                </a:effectLst>
                <a:latin typeface="Futura Bk BT" panose="020B0502020204020303" pitchFamily="34" charset="0"/>
              </a:rPr>
              <a:t>did the user throw a switch or push a button?</a:t>
            </a:r>
          </a:p>
          <a:p>
            <a:pPr eaLnBrk="1" hangingPunct="1"/>
            <a:r>
              <a:rPr lang="en-US" altLang="en-US" sz="2800" dirty="0">
                <a:effectLst>
                  <a:outerShdw blurRad="38100" dist="38100" dir="2700000" algn="tl">
                    <a:srgbClr val="000000"/>
                  </a:outerShdw>
                </a:effectLst>
                <a:latin typeface="Futura Bk BT" panose="020B0502020204020303" pitchFamily="34" charset="0"/>
              </a:rPr>
              <a:t>Accelerometer (measures motion and tilt)</a:t>
            </a:r>
          </a:p>
          <a:p>
            <a:pPr eaLnBrk="1" hangingPunct="1"/>
            <a:endParaRPr lang="en-US" altLang="en-US" sz="2800" dirty="0">
              <a:effectLst>
                <a:outerShdw blurRad="38100" dist="38100" dir="2700000" algn="tl">
                  <a:srgbClr val="000000"/>
                </a:outerShdw>
              </a:effectLst>
            </a:endParaRPr>
          </a:p>
        </p:txBody>
      </p:sp>
      <p:sp>
        <p:nvSpPr>
          <p:cNvPr id="40965" name="Rectangle 5"/>
          <p:cNvSpPr>
            <a:spLocks noGrp="1" noChangeArrowheads="1"/>
          </p:cNvSpPr>
          <p:nvPr>
            <p:ph type="body" sz="half" idx="4294967295"/>
          </p:nvPr>
        </p:nvSpPr>
        <p:spPr>
          <a:xfrm>
            <a:off x="6197600" y="1600200"/>
            <a:ext cx="5384800" cy="5257800"/>
          </a:xfrm>
        </p:spPr>
        <p:txBody>
          <a:bodyPr/>
          <a:lstStyle/>
          <a:p>
            <a:pPr eaLnBrk="1" hangingPunct="1"/>
            <a:r>
              <a:rPr lang="en-US" altLang="en-US" sz="2800" dirty="0">
                <a:effectLst>
                  <a:outerShdw blurRad="38100" dist="38100" dir="2700000" algn="tl">
                    <a:srgbClr val="000000"/>
                  </a:outerShdw>
                </a:effectLst>
                <a:latin typeface="Futura Bk BT" panose="020B0502020204020303" pitchFamily="34" charset="0"/>
              </a:rPr>
              <a:t>Infrared sensor &amp; light</a:t>
            </a:r>
          </a:p>
          <a:p>
            <a:pPr eaLnBrk="1" hangingPunct="1"/>
            <a:r>
              <a:rPr lang="en-US" altLang="en-US" sz="2800" dirty="0">
                <a:effectLst>
                  <a:outerShdw blurRad="38100" dist="38100" dir="2700000" algn="tl">
                    <a:srgbClr val="000000"/>
                  </a:outerShdw>
                </a:effectLst>
                <a:latin typeface="Futura Bk BT" panose="020B0502020204020303" pitchFamily="34" charset="0"/>
              </a:rPr>
              <a:t>Hall effect sensor and magnet</a:t>
            </a:r>
          </a:p>
          <a:p>
            <a:pPr eaLnBrk="1" hangingPunct="1"/>
            <a:r>
              <a:rPr lang="en-US" altLang="en-US" sz="2800" dirty="0">
                <a:effectLst>
                  <a:outerShdw blurRad="38100" dist="38100" dir="2700000" algn="tl">
                    <a:srgbClr val="000000"/>
                  </a:outerShdw>
                </a:effectLst>
                <a:latin typeface="Futura Bk BT" panose="020B0502020204020303" pitchFamily="34" charset="0"/>
              </a:rPr>
              <a:t>Ball tilt sensor (for measuring orientation)</a:t>
            </a:r>
          </a:p>
          <a:p>
            <a:pPr eaLnBrk="1" hangingPunct="1"/>
            <a:r>
              <a:rPr lang="en-US" altLang="en-US" sz="2800" dirty="0">
                <a:effectLst>
                  <a:outerShdw blurRad="38100" dist="38100" dir="2700000" algn="tl">
                    <a:srgbClr val="000000"/>
                  </a:outerShdw>
                </a:effectLst>
                <a:latin typeface="Futura Bk BT" panose="020B0502020204020303" pitchFamily="34" charset="0"/>
              </a:rPr>
              <a:t>Force</a:t>
            </a:r>
          </a:p>
          <a:p>
            <a:pPr eaLnBrk="1" hangingPunct="1"/>
            <a:endParaRPr lang="en-US" altLang="en-US" sz="2800" dirty="0">
              <a:effectLst>
                <a:outerShdw blurRad="38100" dist="38100" dir="2700000" algn="tl">
                  <a:srgbClr val="000000"/>
                </a:outerShdw>
              </a:effectLst>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756" y="3860635"/>
            <a:ext cx="3788244" cy="2997365"/>
          </a:xfrm>
          <a:prstGeom prst="rect">
            <a:avLst/>
          </a:prstGeom>
          <a:noFill/>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2689555000"/>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91" b="291"/>
          <a:stretch>
            <a:fillRect/>
          </a:stretch>
        </p:blipFill>
        <p:spPr>
          <a:xfrm>
            <a:off x="-71015" y="0"/>
            <a:ext cx="12263015" cy="6858000"/>
          </a:xfrm>
        </p:spPr>
      </p:pic>
      <p:grpSp>
        <p:nvGrpSpPr>
          <p:cNvPr id="40" name="Group 39" descr="Accent squares:  white open shape, shaded green block, and white block with text placeholder.">
            <a:extLst>
              <a:ext uri="{FF2B5EF4-FFF2-40B4-BE49-F238E27FC236}">
                <a16:creationId xmlns:a16="http://schemas.microsoft.com/office/drawing/2014/main" xmlns="" id="{11BEC607-8474-408E-A7AC-48A065F31B63}"/>
              </a:ext>
            </a:extLst>
          </p:cNvPr>
          <p:cNvGrpSpPr/>
          <p:nvPr/>
        </p:nvGrpSpPr>
        <p:grpSpPr>
          <a:xfrm flipH="1">
            <a:off x="2275494" y="1374276"/>
            <a:ext cx="7324426" cy="3883523"/>
            <a:chOff x="252031" y="-22763"/>
            <a:chExt cx="7324426" cy="7269964"/>
          </a:xfrm>
        </p:grpSpPr>
        <p:sp>
          <p:nvSpPr>
            <p:cNvPr id="42" name="Rectangle 41">
              <a:extLst>
                <a:ext uri="{FF2B5EF4-FFF2-40B4-BE49-F238E27FC236}">
                  <a16:creationId xmlns:a16="http://schemas.microsoft.com/office/drawing/2014/main" xmlns=""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xmlns="" id="{2CBF662F-A198-4AD3-8EBC-0EC9A52B2994}"/>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xmlns="" id="{142E86C5-8E5F-4620-A4FB-D1F926179D18}"/>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xmlns="" id="{7E0E8055-17FA-43CE-9F03-E712F496B7CF}"/>
              </a:ext>
            </a:extLst>
          </p:cNvPr>
          <p:cNvSpPr>
            <a:spLocks noGrp="1"/>
          </p:cNvSpPr>
          <p:nvPr>
            <p:ph type="ctrTitle"/>
          </p:nvPr>
        </p:nvSpPr>
        <p:spPr>
          <a:xfrm>
            <a:off x="2990664" y="2190265"/>
            <a:ext cx="6609256" cy="1508126"/>
          </a:xfrm>
        </p:spPr>
        <p:txBody>
          <a:bodyPr/>
          <a:lstStyle/>
          <a:p>
            <a:r>
              <a:rPr lang="en-US" dirty="0" smtClean="0"/>
              <a:t>Arduino and programming</a:t>
            </a:r>
            <a:endParaRPr lang="en-US" dirty="0"/>
          </a:p>
        </p:txBody>
      </p:sp>
      <p:sp>
        <p:nvSpPr>
          <p:cNvPr id="7" name="Subtitle 6">
            <a:extLst>
              <a:ext uri="{FF2B5EF4-FFF2-40B4-BE49-F238E27FC236}">
                <a16:creationId xmlns:a16="http://schemas.microsoft.com/office/drawing/2014/main" xmlns="" id="{9935280A-EBD5-4EFA-81A0-313C85F987EC}"/>
              </a:ext>
            </a:extLst>
          </p:cNvPr>
          <p:cNvSpPr>
            <a:spLocks noGrp="1"/>
          </p:cNvSpPr>
          <p:nvPr>
            <p:ph type="subTitle" idx="1"/>
          </p:nvPr>
        </p:nvSpPr>
        <p:spPr>
          <a:xfrm>
            <a:off x="2990664" y="3908966"/>
            <a:ext cx="6609256" cy="450503"/>
          </a:xfrm>
        </p:spPr>
        <p:txBody>
          <a:bodyPr>
            <a:normAutofit fontScale="62500" lnSpcReduction="20000"/>
          </a:bodyPr>
          <a:lstStyle/>
          <a:p>
            <a:r>
              <a:rPr lang="en-US" dirty="0">
                <a:latin typeface="Futura Bk BT" panose="020B0502020204020303" pitchFamily="34" charset="0"/>
              </a:rPr>
              <a:t>You don’t need anyone’s permission</a:t>
            </a:r>
            <a:r>
              <a:rPr lang="en-IN" dirty="0">
                <a:latin typeface="Futura Bk BT" panose="020B0502020204020303" pitchFamily="34" charset="0"/>
              </a:rPr>
              <a:t> to create  something</a:t>
            </a:r>
            <a:endParaRPr lang="en-US" dirty="0"/>
          </a:p>
        </p:txBody>
      </p:sp>
      <p:sp>
        <p:nvSpPr>
          <p:cNvPr id="10" name="TextBox 9"/>
          <p:cNvSpPr txBox="1"/>
          <p:nvPr/>
        </p:nvSpPr>
        <p:spPr>
          <a:xfrm>
            <a:off x="10728103" y="5975796"/>
            <a:ext cx="1218603" cy="646331"/>
          </a:xfrm>
          <a:prstGeom prst="rect">
            <a:avLst/>
          </a:prstGeom>
          <a:noFill/>
        </p:spPr>
        <p:txBody>
          <a:bodyPr wrap="none" rtlCol="0">
            <a:spAutoFit/>
          </a:bodyPr>
          <a:lstStyle/>
          <a:p>
            <a:r>
              <a:rPr lang="en-US" dirty="0" smtClean="0">
                <a:solidFill>
                  <a:schemeClr val="bg1"/>
                </a:solidFill>
                <a:latin typeface="Futura Bk BT" panose="020B0502020204020303" pitchFamily="34" charset="0"/>
              </a:rPr>
              <a:t>Chaitanya</a:t>
            </a:r>
          </a:p>
          <a:p>
            <a:r>
              <a:rPr lang="en-US" dirty="0" smtClean="0">
                <a:solidFill>
                  <a:schemeClr val="bg1"/>
                </a:solidFill>
                <a:latin typeface="Futura Bk BT" panose="020B0502020204020303" pitchFamily="34" charset="0"/>
              </a:rPr>
              <a:t>Venkat</a:t>
            </a:r>
            <a:endParaRPr lang="en-IN" dirty="0">
              <a:solidFill>
                <a:schemeClr val="bg1"/>
              </a:solidFill>
              <a:latin typeface="Futura Bk BT" panose="020B0502020204020303" pitchFamily="34" charset="0"/>
            </a:endParaRPr>
          </a:p>
        </p:txBody>
      </p:sp>
    </p:spTree>
    <p:extLst>
      <p:ext uri="{BB962C8B-B14F-4D97-AF65-F5344CB8AC3E}">
        <p14:creationId xmlns:p14="http://schemas.microsoft.com/office/powerpoint/2010/main" val="2506210253"/>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20</a:t>
            </a:fld>
            <a:endParaRPr lang="en-US" dirty="0"/>
          </a:p>
        </p:txBody>
      </p:sp>
      <p:sp>
        <p:nvSpPr>
          <p:cNvPr id="4" name="Rectangle 3"/>
          <p:cNvSpPr/>
          <p:nvPr/>
        </p:nvSpPr>
        <p:spPr>
          <a:xfrm>
            <a:off x="613893" y="719044"/>
            <a:ext cx="6096000" cy="5355312"/>
          </a:xfrm>
          <a:prstGeom prst="rect">
            <a:avLst/>
          </a:prstGeom>
        </p:spPr>
        <p:txBody>
          <a:bodyPr>
            <a:spAutoFit/>
          </a:bodyPr>
          <a:lstStyle/>
          <a:p>
            <a:r>
              <a:rPr lang="en-US" dirty="0" smtClean="0">
                <a:solidFill>
                  <a:schemeClr val="bg1"/>
                </a:solidFill>
                <a:latin typeface="Futura Bk BT" panose="020B0502020204020303" pitchFamily="34" charset="0"/>
              </a:rPr>
              <a:t>Sensors </a:t>
            </a:r>
            <a:r>
              <a:rPr lang="en-US" dirty="0">
                <a:solidFill>
                  <a:schemeClr val="bg1"/>
                </a:solidFill>
                <a:latin typeface="Futura Bk BT" panose="020B0502020204020303" pitchFamily="34" charset="0"/>
              </a:rPr>
              <a:t>can be broken into two major categories</a:t>
            </a:r>
            <a:r>
              <a:rPr lang="en-US" dirty="0" smtClean="0">
                <a:solidFill>
                  <a:schemeClr val="bg1"/>
                </a:solidFill>
                <a:latin typeface="Futura Bk BT" panose="020B0502020204020303" pitchFamily="34" charset="0"/>
              </a:rPr>
              <a:t>:</a:t>
            </a:r>
          </a:p>
          <a:p>
            <a:endParaRPr lang="en-US" dirty="0">
              <a:solidFill>
                <a:schemeClr val="bg1"/>
              </a:solidFill>
              <a:latin typeface="Futura Bk BT" panose="020B0502020204020303" pitchFamily="34" charset="0"/>
            </a:endParaRPr>
          </a:p>
          <a:p>
            <a:pPr marL="285750" indent="-285750">
              <a:buFont typeface="Arial" panose="020B0604020202020204" pitchFamily="34" charset="0"/>
              <a:buChar char="•"/>
            </a:pPr>
            <a:r>
              <a:rPr lang="en-US" dirty="0">
                <a:solidFill>
                  <a:schemeClr val="bg1">
                    <a:lumMod val="75000"/>
                  </a:schemeClr>
                </a:solidFill>
                <a:latin typeface="Futura Bk BT" panose="020B0502020204020303" pitchFamily="34" charset="0"/>
              </a:rPr>
              <a:t>Analog sensors </a:t>
            </a:r>
          </a:p>
          <a:p>
            <a:pPr lvl="1"/>
            <a:r>
              <a:rPr lang="en-US" dirty="0">
                <a:solidFill>
                  <a:schemeClr val="bg1"/>
                </a:solidFill>
                <a:latin typeface="Futura Bk BT" panose="020B0502020204020303" pitchFamily="34" charset="0"/>
              </a:rPr>
              <a:t>Based on changing the voltage of the sensor</a:t>
            </a:r>
          </a:p>
          <a:p>
            <a:pPr lvl="1"/>
            <a:r>
              <a:rPr lang="en-US" dirty="0">
                <a:solidFill>
                  <a:schemeClr val="bg1"/>
                </a:solidFill>
                <a:latin typeface="Futura Bk BT" panose="020B0502020204020303" pitchFamily="34" charset="0"/>
              </a:rPr>
              <a:t>Can only use analog inputs (A0, A1, </a:t>
            </a:r>
            <a:r>
              <a:rPr lang="en-US" dirty="0" smtClean="0">
                <a:solidFill>
                  <a:schemeClr val="bg1"/>
                </a:solidFill>
                <a:latin typeface="Futura Bk BT" panose="020B0502020204020303" pitchFamily="34" charset="0"/>
              </a:rPr>
              <a:t>etc.)</a:t>
            </a:r>
            <a:endParaRPr lang="en-US" dirty="0">
              <a:solidFill>
                <a:schemeClr val="bg1"/>
              </a:solidFill>
              <a:latin typeface="Futura Bk BT" panose="020B0502020204020303" pitchFamily="34" charset="0"/>
            </a:endParaRPr>
          </a:p>
          <a:p>
            <a:pPr lvl="1"/>
            <a:r>
              <a:rPr lang="en-US" dirty="0">
                <a:solidFill>
                  <a:schemeClr val="bg1"/>
                </a:solidFill>
                <a:latin typeface="Futura Bk BT" panose="020B0502020204020303" pitchFamily="34" charset="0"/>
              </a:rPr>
              <a:t>Generally easier to program and use</a:t>
            </a:r>
          </a:p>
          <a:p>
            <a:pPr lvl="1"/>
            <a:r>
              <a:rPr lang="en-US" dirty="0">
                <a:solidFill>
                  <a:schemeClr val="bg1"/>
                </a:solidFill>
                <a:latin typeface="Futura Bk BT" panose="020B0502020204020303" pitchFamily="34" charset="0"/>
              </a:rPr>
              <a:t>Not as accurate &amp; easily interfered with by other electronics (noise in voltage)</a:t>
            </a:r>
          </a:p>
          <a:p>
            <a:pPr marL="285750" indent="-285750">
              <a:buFont typeface="Arial" panose="020B0604020202020204" pitchFamily="34" charset="0"/>
              <a:buChar char="•"/>
            </a:pPr>
            <a:r>
              <a:rPr lang="en-US" dirty="0">
                <a:solidFill>
                  <a:schemeClr val="bg1">
                    <a:lumMod val="75000"/>
                  </a:schemeClr>
                </a:solidFill>
                <a:latin typeface="Futura Bk BT" panose="020B0502020204020303" pitchFamily="34" charset="0"/>
              </a:rPr>
              <a:t>Digital </a:t>
            </a:r>
            <a:r>
              <a:rPr lang="en-US" dirty="0" smtClean="0">
                <a:solidFill>
                  <a:schemeClr val="bg1">
                    <a:lumMod val="75000"/>
                  </a:schemeClr>
                </a:solidFill>
                <a:latin typeface="Futura Bk BT" panose="020B0502020204020303" pitchFamily="34" charset="0"/>
              </a:rPr>
              <a:t>Sensors</a:t>
            </a:r>
            <a:endParaRPr lang="en-US" dirty="0">
              <a:solidFill>
                <a:schemeClr val="bg1"/>
              </a:solidFill>
              <a:latin typeface="Futura Bk BT" panose="020B0502020204020303" pitchFamily="34" charset="0"/>
            </a:endParaRPr>
          </a:p>
          <a:p>
            <a:pPr lvl="1"/>
            <a:r>
              <a:rPr lang="en-US" dirty="0">
                <a:solidFill>
                  <a:schemeClr val="bg1"/>
                </a:solidFill>
                <a:latin typeface="Futura Bk BT" panose="020B0502020204020303" pitchFamily="34" charset="0"/>
              </a:rPr>
              <a:t>Usually use digital pins</a:t>
            </a:r>
          </a:p>
          <a:p>
            <a:pPr lvl="1"/>
            <a:r>
              <a:rPr lang="en-US" dirty="0">
                <a:solidFill>
                  <a:schemeClr val="bg1"/>
                </a:solidFill>
                <a:latin typeface="Futura Bk BT" panose="020B0502020204020303" pitchFamily="34" charset="0"/>
              </a:rPr>
              <a:t>Can use more advanced forms of communication to let multiple sensors share the same pins (sometimes even using analog pins)</a:t>
            </a:r>
          </a:p>
          <a:p>
            <a:pPr lvl="1"/>
            <a:r>
              <a:rPr lang="en-US" dirty="0">
                <a:solidFill>
                  <a:schemeClr val="bg1"/>
                </a:solidFill>
                <a:latin typeface="Futura Bk BT" panose="020B0502020204020303" pitchFamily="34" charset="0"/>
              </a:rPr>
              <a:t>Generally more difficult to program and wire up; often need libraries and significantly more code for each type of sensor used</a:t>
            </a:r>
          </a:p>
          <a:p>
            <a:pPr lvl="1"/>
            <a:r>
              <a:rPr lang="en-US" dirty="0">
                <a:solidFill>
                  <a:schemeClr val="bg1"/>
                </a:solidFill>
                <a:latin typeface="Futura Bk BT" panose="020B0502020204020303" pitchFamily="34" charset="0"/>
              </a:rPr>
              <a:t>Most advanced sensors (GPS, IMU, </a:t>
            </a:r>
            <a:r>
              <a:rPr lang="en-US" dirty="0" smtClean="0">
                <a:solidFill>
                  <a:schemeClr val="bg1"/>
                </a:solidFill>
                <a:latin typeface="Futura Bk BT" panose="020B0502020204020303" pitchFamily="34" charset="0"/>
              </a:rPr>
              <a:t>etc.) </a:t>
            </a:r>
            <a:r>
              <a:rPr lang="en-US" dirty="0">
                <a:solidFill>
                  <a:schemeClr val="bg1"/>
                </a:solidFill>
                <a:latin typeface="Futura Bk BT" panose="020B0502020204020303" pitchFamily="34" charset="0"/>
              </a:rPr>
              <a:t>are digital – this is the best way to pass more data between sensor and microcontroller quickly &amp; efficiently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664" y="719044"/>
            <a:ext cx="5590032" cy="33040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2341523369"/>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cxnSp>
        <p:nvCxnSpPr>
          <p:cNvPr id="10" name="Straight Connector 9"/>
          <p:cNvCxnSpPr/>
          <p:nvPr/>
        </p:nvCxnSpPr>
        <p:spPr>
          <a:xfrm>
            <a:off x="-270456" y="1665883"/>
            <a:ext cx="1316220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1"/>
          </p:nvPr>
        </p:nvSpPr>
        <p:spPr/>
        <p:txBody>
          <a:bodyPr/>
          <a:lstStyle/>
          <a:p>
            <a:fld id="{8C2E478F-E849-4A8C-AF1F-CBCC78A7CBFA}" type="slidenum">
              <a:rPr lang="en-US" smtClean="0"/>
              <a:pPr/>
              <a:t>21</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6050" y="3331425"/>
            <a:ext cx="442595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772733" y="2318196"/>
            <a:ext cx="5215944" cy="3170099"/>
          </a:xfrm>
          <a:prstGeom prst="rect">
            <a:avLst/>
          </a:prstGeom>
          <a:noFill/>
        </p:spPr>
        <p:txBody>
          <a:bodyPr wrap="square" rtlCol="0">
            <a:spAutoFit/>
          </a:bodyPr>
          <a:lstStyle/>
          <a:p>
            <a:r>
              <a:rPr lang="en-GB" altLang="en-US" sz="2000" dirty="0">
                <a:solidFill>
                  <a:schemeClr val="bg1"/>
                </a:solidFill>
                <a:latin typeface="Futura Bk BT" panose="020B0502020204020303" pitchFamily="34" charset="0"/>
              </a:rPr>
              <a:t>Breadboards are a simple and useful way to quickly assemble and play around with different circuits.  </a:t>
            </a:r>
            <a:endParaRPr lang="en-GB" altLang="en-US" sz="2000" dirty="0" smtClean="0">
              <a:solidFill>
                <a:schemeClr val="bg1"/>
              </a:solidFill>
              <a:latin typeface="Futura Bk BT" panose="020B0502020204020303" pitchFamily="34" charset="0"/>
            </a:endParaRPr>
          </a:p>
          <a:p>
            <a:endParaRPr lang="en-GB" altLang="en-US" sz="2000" dirty="0">
              <a:solidFill>
                <a:schemeClr val="bg1"/>
              </a:solidFill>
              <a:latin typeface="Futura Bk BT" panose="020B0502020204020303" pitchFamily="34" charset="0"/>
            </a:endParaRPr>
          </a:p>
          <a:p>
            <a:endParaRPr lang="en-GB" altLang="en-US" sz="2000" dirty="0">
              <a:solidFill>
                <a:schemeClr val="bg1"/>
              </a:solidFill>
              <a:latin typeface="Futura Bk BT" panose="020B0502020204020303" pitchFamily="34" charset="0"/>
            </a:endParaRPr>
          </a:p>
          <a:p>
            <a:endParaRPr lang="en-GB" altLang="en-US" sz="2000" dirty="0">
              <a:solidFill>
                <a:schemeClr val="bg1"/>
              </a:solidFill>
              <a:latin typeface="Futura Bk BT" panose="020B0502020204020303" pitchFamily="34" charset="0"/>
            </a:endParaRPr>
          </a:p>
          <a:p>
            <a:r>
              <a:rPr lang="en-GB" altLang="en-US" sz="2000" dirty="0">
                <a:solidFill>
                  <a:schemeClr val="bg1"/>
                </a:solidFill>
                <a:latin typeface="Futura Bk BT" panose="020B0502020204020303" pitchFamily="34" charset="0"/>
              </a:rPr>
              <a:t>Building circuits with a breadboard is as simple as sticking wires and components into the holes.  The holes themselves are connected according to the </a:t>
            </a:r>
            <a:r>
              <a:rPr lang="en-GB" altLang="en-US" sz="2000" dirty="0" smtClean="0">
                <a:solidFill>
                  <a:schemeClr val="bg1"/>
                </a:solidFill>
                <a:latin typeface="Futura Bk BT" panose="020B0502020204020303" pitchFamily="34" charset="0"/>
              </a:rPr>
              <a:t>diagram.</a:t>
            </a:r>
            <a:endParaRPr lang="en-IN" sz="2000" dirty="0">
              <a:solidFill>
                <a:schemeClr val="bg1"/>
              </a:solidFill>
              <a:latin typeface="Futura Bk BT" panose="020B0502020204020303" pitchFamily="34" charset="0"/>
            </a:endParaRPr>
          </a:p>
        </p:txBody>
      </p:sp>
      <p:sp>
        <p:nvSpPr>
          <p:cNvPr id="6" name="TextBox 5"/>
          <p:cNvSpPr txBox="1"/>
          <p:nvPr/>
        </p:nvSpPr>
        <p:spPr>
          <a:xfrm>
            <a:off x="1249252" y="637730"/>
            <a:ext cx="2855269" cy="707886"/>
          </a:xfrm>
          <a:prstGeom prst="rect">
            <a:avLst/>
          </a:prstGeom>
          <a:noFill/>
        </p:spPr>
        <p:txBody>
          <a:bodyPr wrap="none" rtlCol="0">
            <a:spAutoFit/>
          </a:bodyPr>
          <a:lstStyle/>
          <a:p>
            <a:r>
              <a:rPr lang="en-US" sz="4000" b="1" dirty="0" smtClean="0">
                <a:solidFill>
                  <a:schemeClr val="bg1"/>
                </a:solidFill>
                <a:latin typeface="Futura Bk BT" panose="020B0502020204020303" pitchFamily="34" charset="0"/>
              </a:rPr>
              <a:t>Breadboard</a:t>
            </a:r>
            <a:endParaRPr lang="en-IN" sz="4000" b="1" dirty="0">
              <a:solidFill>
                <a:schemeClr val="bg1"/>
              </a:solidFill>
              <a:latin typeface="Futura Bk BT" panose="020B0502020204020303" pitchFamily="34" charset="0"/>
            </a:endParaRPr>
          </a:p>
        </p:txBody>
      </p:sp>
      <p:cxnSp>
        <p:nvCxnSpPr>
          <p:cNvPr id="8" name="Straight Connector 7"/>
          <p:cNvCxnSpPr/>
          <p:nvPr/>
        </p:nvCxnSpPr>
        <p:spPr>
          <a:xfrm flipV="1">
            <a:off x="0" y="1468192"/>
            <a:ext cx="13574332" cy="38636"/>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4098" y="409334"/>
            <a:ext cx="2513098" cy="251309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984765580"/>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8C2E478F-E849-4A8C-AF1F-CBCC78A7CBFA}" type="slidenum">
              <a:rPr lang="en-US" smtClean="0"/>
              <a:pPr/>
              <a:t>22</a:t>
            </a:fld>
            <a:endParaRPr lang="en-US" dirty="0"/>
          </a:p>
        </p:txBody>
      </p:sp>
      <p:sp>
        <p:nvSpPr>
          <p:cNvPr id="4" name="Rectangle 3"/>
          <p:cNvSpPr/>
          <p:nvPr/>
        </p:nvSpPr>
        <p:spPr>
          <a:xfrm>
            <a:off x="961622" y="2262792"/>
            <a:ext cx="6096000" cy="1200329"/>
          </a:xfrm>
          <a:prstGeom prst="rect">
            <a:avLst/>
          </a:prstGeom>
        </p:spPr>
        <p:txBody>
          <a:bodyPr>
            <a:spAutoFit/>
          </a:bodyPr>
          <a:lstStyle/>
          <a:p>
            <a:r>
              <a:rPr lang="en-IN" dirty="0">
                <a:solidFill>
                  <a:schemeClr val="bg1"/>
                </a:solidFill>
                <a:latin typeface="Futura Bk BT" panose="020B0502020204020303" pitchFamily="34" charset="0"/>
              </a:rPr>
              <a:t>Shields are boards that can be plugged on top of the Arduino PCB extending its capabilities. The different shields follow the same philosophy as the original toolkit: they are easy to mount, and cheap to produce.</a:t>
            </a:r>
          </a:p>
        </p:txBody>
      </p:sp>
      <p:sp>
        <p:nvSpPr>
          <p:cNvPr id="5" name="Rectangle 4"/>
          <p:cNvSpPr/>
          <p:nvPr/>
        </p:nvSpPr>
        <p:spPr>
          <a:xfrm>
            <a:off x="961622" y="4029165"/>
            <a:ext cx="6096000" cy="1200329"/>
          </a:xfrm>
          <a:prstGeom prst="rect">
            <a:avLst/>
          </a:prstGeom>
        </p:spPr>
        <p:txBody>
          <a:bodyPr>
            <a:spAutoFit/>
          </a:bodyPr>
          <a:lstStyle/>
          <a:p>
            <a:r>
              <a:rPr lang="en-IN" dirty="0">
                <a:solidFill>
                  <a:schemeClr val="bg1"/>
                </a:solidFill>
                <a:latin typeface="Futura Bk BT" panose="020B0502020204020303" pitchFamily="34" charset="0"/>
              </a:rPr>
              <a:t>Arduino shields are boards that will expand the functionalities of your Arduino. You just need to plug them over the top of the Arduino board. There are countless types of shields to do countless tasks.</a:t>
            </a:r>
          </a:p>
        </p:txBody>
      </p:sp>
      <p:sp>
        <p:nvSpPr>
          <p:cNvPr id="6" name="TextBox 5"/>
          <p:cNvSpPr txBox="1"/>
          <p:nvPr/>
        </p:nvSpPr>
        <p:spPr>
          <a:xfrm>
            <a:off x="1403798" y="485242"/>
            <a:ext cx="1750800" cy="707886"/>
          </a:xfrm>
          <a:prstGeom prst="rect">
            <a:avLst/>
          </a:prstGeom>
          <a:noFill/>
        </p:spPr>
        <p:txBody>
          <a:bodyPr wrap="none" rtlCol="0">
            <a:spAutoFit/>
          </a:bodyPr>
          <a:lstStyle/>
          <a:p>
            <a:r>
              <a:rPr lang="en-US" sz="4000" dirty="0" smtClean="0">
                <a:solidFill>
                  <a:schemeClr val="bg1"/>
                </a:solidFill>
                <a:latin typeface="Futura Bk BT" panose="020B0502020204020303" pitchFamily="34" charset="0"/>
              </a:rPr>
              <a:t>Shields</a:t>
            </a:r>
            <a:endParaRPr lang="en-IN" sz="4000" dirty="0">
              <a:solidFill>
                <a:schemeClr val="bg1"/>
              </a:solidFill>
              <a:latin typeface="Futura Bk BT" panose="020B0502020204020303" pitchFamily="34" charset="0"/>
            </a:endParaRPr>
          </a:p>
        </p:txBody>
      </p:sp>
      <p:cxnSp>
        <p:nvCxnSpPr>
          <p:cNvPr id="8" name="Straight Connector 7"/>
          <p:cNvCxnSpPr/>
          <p:nvPr/>
        </p:nvCxnSpPr>
        <p:spPr>
          <a:xfrm>
            <a:off x="-206062" y="1309038"/>
            <a:ext cx="137803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6062" y="1481070"/>
            <a:ext cx="13780394" cy="3863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850" y="2262792"/>
            <a:ext cx="3333952" cy="3333952"/>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3829036678"/>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11" name="Rectangle 10">
            <a:extLst>
              <a:ext uri="{FF2B5EF4-FFF2-40B4-BE49-F238E27FC236}">
                <a16:creationId xmlns:a16="http://schemas.microsoft.com/office/drawing/2014/main" xmlns="" id="{618826A1-4E90-405A-AE28-5500B0A362E3}"/>
              </a:ext>
            </a:extLst>
          </p:cNvPr>
          <p:cNvSpPr/>
          <p:nvPr/>
        </p:nvSpPr>
        <p:spPr>
          <a:xfrm flipH="1">
            <a:off x="6568221" y="4076700"/>
            <a:ext cx="5386926" cy="2131595"/>
          </a:xfrm>
          <a:prstGeom prst="rect">
            <a:avLst/>
          </a:prstGeom>
          <a:solidFill>
            <a:srgbClr val="002060">
              <a:alpha val="6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0" name="Rectangle 9" descr="Open white square background accent">
            <a:extLst>
              <a:ext uri="{FF2B5EF4-FFF2-40B4-BE49-F238E27FC236}">
                <a16:creationId xmlns:a16="http://schemas.microsoft.com/office/drawing/2014/main" xmlns="" id="{0783A1B7-34FF-4F2F-A68D-A3D22C770FCB}"/>
              </a:ext>
            </a:extLst>
          </p:cNvPr>
          <p:cNvSpPr/>
          <p:nvPr/>
        </p:nvSpPr>
        <p:spPr>
          <a:xfrm flipH="1">
            <a:off x="791413" y="502215"/>
            <a:ext cx="10638585" cy="5706080"/>
          </a:xfrm>
          <a:prstGeom prst="rect">
            <a:avLst/>
          </a:prstGeom>
          <a:noFill/>
          <a:ln w="889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Gray box accent behind title box">
            <a:extLst>
              <a:ext uri="{FF2B5EF4-FFF2-40B4-BE49-F238E27FC236}">
                <a16:creationId xmlns:a16="http://schemas.microsoft.com/office/drawing/2014/main" xmlns="" id="{3C1F0EB8-D260-4FB6-ACF6-6E86B9A02919}"/>
              </a:ext>
            </a:extLst>
          </p:cNvPr>
          <p:cNvSpPr/>
          <p:nvPr/>
        </p:nvSpPr>
        <p:spPr>
          <a:xfrm>
            <a:off x="6834487" y="4223911"/>
            <a:ext cx="5357513" cy="2634089"/>
          </a:xfrm>
          <a:prstGeom prst="rect">
            <a:avLst/>
          </a:prstGeom>
          <a:solidFill>
            <a:srgbClr val="2F334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76D4BFC2-69CA-4ED6-89E7-A9ADB571E7A4}"/>
              </a:ext>
            </a:extLst>
          </p:cNvPr>
          <p:cNvSpPr/>
          <p:nvPr/>
        </p:nvSpPr>
        <p:spPr>
          <a:xfrm>
            <a:off x="7050026" y="4485342"/>
            <a:ext cx="4423315"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3200" b="1" dirty="0" smtClean="0">
                <a:solidFill>
                  <a:schemeClr val="bg1"/>
                </a:solidFill>
                <a:latin typeface="+mj-lt"/>
                <a:cs typeface="Gill Sans" panose="020B0502020104020203" pitchFamily="34" charset="-79"/>
              </a:rPr>
              <a:t>Integrated Development Environment(IDE)</a:t>
            </a:r>
            <a:endParaRPr lang="en-US" sz="1200" dirty="0">
              <a:latin typeface="+mj-lt"/>
            </a:endParaRPr>
          </a:p>
        </p:txBody>
      </p:sp>
      <p:sp>
        <p:nvSpPr>
          <p:cNvPr id="9" name="Rectangle: Single Corner Snipped 8" descr="Footer accent box">
            <a:extLst>
              <a:ext uri="{FF2B5EF4-FFF2-40B4-BE49-F238E27FC236}">
                <a16:creationId xmlns:a16="http://schemas.microsoft.com/office/drawing/2014/main" xmlns="" id="{DF712259-BEF9-4B45-8D68-5F74C49207D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Slide Number Placeholder 2">
            <a:extLst>
              <a:ext uri="{FF2B5EF4-FFF2-40B4-BE49-F238E27FC236}">
                <a16:creationId xmlns:a16="http://schemas.microsoft.com/office/drawing/2014/main" xmlns="" id="{206B3DE3-5308-4ADE-BC26-29765480D1E1}"/>
              </a:ext>
            </a:extLst>
          </p:cNvPr>
          <p:cNvSpPr>
            <a:spLocks noGrp="1"/>
          </p:cNvSpPr>
          <p:nvPr>
            <p:ph type="sldNum" sz="quarter" idx="12"/>
          </p:nvPr>
        </p:nvSpPr>
        <p:spPr/>
        <p:txBody>
          <a:bodyPr/>
          <a:lstStyle/>
          <a:p>
            <a:fld id="{8C2E478F-E849-4A8C-AF1F-CBCC78A7CBFA}" type="slidenum">
              <a:rPr lang="en-US" smtClean="0"/>
              <a:pPr/>
              <a:t>23</a:t>
            </a:fld>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
        <p:nvSpPr>
          <p:cNvPr id="2" name="Title 1"/>
          <p:cNvSpPr>
            <a:spLocks noGrp="1"/>
          </p:cNvSpPr>
          <p:nvPr>
            <p:ph type="title"/>
          </p:nvPr>
        </p:nvSpPr>
        <p:spPr/>
        <p:txBody>
          <a:bodyPr/>
          <a:lstStyle/>
          <a:p>
            <a:endParaRPr lang="en-IN"/>
          </a:p>
        </p:txBody>
      </p:sp>
    </p:spTree>
    <p:extLst>
      <p:ext uri="{BB962C8B-B14F-4D97-AF65-F5344CB8AC3E}">
        <p14:creationId xmlns:p14="http://schemas.microsoft.com/office/powerpoint/2010/main" val="1389222877"/>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049" y="2910596"/>
            <a:ext cx="4595015" cy="705321"/>
          </a:xfrm>
          <a:prstGeom prst="rect">
            <a:avLst/>
          </a:prstGeom>
        </p:spPr>
        <p:txBody>
          <a:bodyPr vert="horz" wrap="square" lIns="0" tIns="63500" rIns="0" bIns="0" rtlCol="0">
            <a:spAutoFit/>
          </a:bodyPr>
          <a:lstStyle/>
          <a:p>
            <a:pPr marL="533400" marR="5080" indent="-520700">
              <a:lnSpc>
                <a:spcPts val="5000"/>
              </a:lnSpc>
              <a:spcBef>
                <a:spcPts val="500"/>
              </a:spcBef>
            </a:pPr>
            <a:r>
              <a:rPr spc="-5" dirty="0" smtClean="0">
                <a:latin typeface="Futura Bk BT" panose="020B0502020204020303" pitchFamily="34" charset="0"/>
              </a:rPr>
              <a:t>Ar</a:t>
            </a:r>
            <a:r>
              <a:rPr spc="5" dirty="0" smtClean="0">
                <a:latin typeface="Futura Bk BT" panose="020B0502020204020303" pitchFamily="34" charset="0"/>
              </a:rPr>
              <a:t>d</a:t>
            </a:r>
            <a:r>
              <a:rPr spc="-5" dirty="0" smtClean="0">
                <a:latin typeface="Futura Bk BT" panose="020B0502020204020303" pitchFamily="34" charset="0"/>
              </a:rPr>
              <a:t>u</a:t>
            </a:r>
            <a:r>
              <a:rPr dirty="0" smtClean="0">
                <a:latin typeface="Futura Bk BT" panose="020B0502020204020303" pitchFamily="34" charset="0"/>
              </a:rPr>
              <a:t>i</a:t>
            </a:r>
            <a:r>
              <a:rPr spc="5" dirty="0" smtClean="0">
                <a:latin typeface="Futura Bk BT" panose="020B0502020204020303" pitchFamily="34" charset="0"/>
              </a:rPr>
              <a:t>n</a:t>
            </a:r>
            <a:r>
              <a:rPr dirty="0" smtClean="0">
                <a:latin typeface="Futura Bk BT" panose="020B0502020204020303" pitchFamily="34" charset="0"/>
              </a:rPr>
              <a:t>o</a:t>
            </a:r>
            <a:r>
              <a:rPr lang="en-US" dirty="0">
                <a:latin typeface="Futura Bk BT" panose="020B0502020204020303" pitchFamily="34" charset="0"/>
              </a:rPr>
              <a:t> </a:t>
            </a:r>
            <a:r>
              <a:rPr lang="en-US" dirty="0" smtClean="0">
                <a:latin typeface="Futura Bk BT" panose="020B0502020204020303" pitchFamily="34" charset="0"/>
              </a:rPr>
              <a:t> </a:t>
            </a:r>
            <a:r>
              <a:rPr dirty="0" smtClean="0">
                <a:latin typeface="Futura Bk BT" panose="020B0502020204020303" pitchFamily="34" charset="0"/>
              </a:rPr>
              <a:t>IDE</a:t>
            </a:r>
            <a:endParaRPr dirty="0">
              <a:latin typeface="Futura Bk BT" panose="020B0502020204020303" pitchFamily="34" charset="0"/>
            </a:endParaRPr>
          </a:p>
        </p:txBody>
      </p:sp>
      <p:sp>
        <p:nvSpPr>
          <p:cNvPr id="4" name="object 4"/>
          <p:cNvSpPr/>
          <p:nvPr/>
        </p:nvSpPr>
        <p:spPr>
          <a:xfrm>
            <a:off x="3600026" y="129539"/>
            <a:ext cx="8278707" cy="6494780"/>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2990513464"/>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smtClean="0"/>
              <a:t>Add a Footer</a:t>
            </a:r>
            <a:endParaRPr lang="en-US" dirty="0"/>
          </a:p>
        </p:txBody>
      </p:sp>
      <p:sp>
        <p:nvSpPr>
          <p:cNvPr id="5" name="Slide Number Placeholder 4"/>
          <p:cNvSpPr>
            <a:spLocks noGrp="1"/>
          </p:cNvSpPr>
          <p:nvPr>
            <p:ph type="sldNum" sz="quarter" idx="11"/>
          </p:nvPr>
        </p:nvSpPr>
        <p:spPr/>
        <p:txBody>
          <a:bodyPr/>
          <a:lstStyle/>
          <a:p>
            <a:fld id="{8C2E478F-E849-4A8C-AF1F-CBCC78A7CBFA}" type="slidenum">
              <a:rPr lang="en-US" smtClean="0"/>
              <a:pPr/>
              <a:t>25</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75" y="138113"/>
            <a:ext cx="9458995" cy="65361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904" y="5860737"/>
            <a:ext cx="981458" cy="630937"/>
          </a:xfrm>
          <a:prstGeom prst="rect">
            <a:avLst/>
          </a:prstGeom>
        </p:spPr>
      </p:pic>
    </p:spTree>
    <p:extLst>
      <p:ext uri="{BB962C8B-B14F-4D97-AF65-F5344CB8AC3E}">
        <p14:creationId xmlns:p14="http://schemas.microsoft.com/office/powerpoint/2010/main" val="1931877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Add a Footer</a:t>
            </a:r>
            <a:endParaRPr lang="en-US" dirty="0"/>
          </a:p>
        </p:txBody>
      </p:sp>
      <p:sp>
        <p:nvSpPr>
          <p:cNvPr id="3" name="Slide Number Placeholder 2"/>
          <p:cNvSpPr>
            <a:spLocks noGrp="1"/>
          </p:cNvSpPr>
          <p:nvPr>
            <p:ph type="sldNum" sz="quarter" idx="11"/>
          </p:nvPr>
        </p:nvSpPr>
        <p:spPr/>
        <p:txBody>
          <a:bodyPr/>
          <a:lstStyle/>
          <a:p>
            <a:fld id="{8C2E478F-E849-4A8C-AF1F-CBCC78A7CBFA}" type="slidenum">
              <a:rPr lang="en-US" smtClean="0"/>
              <a:pPr/>
              <a:t>26</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703" y="1896815"/>
            <a:ext cx="6489838" cy="3319127"/>
          </a:xfrm>
          <a:prstGeom prst="rect">
            <a:avLst/>
          </a:prstGeom>
        </p:spPr>
      </p:pic>
      <p:sp>
        <p:nvSpPr>
          <p:cNvPr id="5" name="Parallelogram 4"/>
          <p:cNvSpPr/>
          <p:nvPr/>
        </p:nvSpPr>
        <p:spPr>
          <a:xfrm>
            <a:off x="-3245476" y="-141668"/>
            <a:ext cx="8950817" cy="8049296"/>
          </a:xfrm>
          <a:prstGeom prst="parallelogram">
            <a:avLst/>
          </a:prstGeom>
          <a:solidFill>
            <a:schemeClr val="tx2">
              <a:lumMod val="50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1081826" y="2553594"/>
            <a:ext cx="2691827" cy="1015663"/>
          </a:xfrm>
          <a:prstGeom prst="rect">
            <a:avLst/>
          </a:prstGeom>
          <a:noFill/>
        </p:spPr>
        <p:txBody>
          <a:bodyPr wrap="none" rtlCol="0">
            <a:spAutoFit/>
          </a:bodyPr>
          <a:lstStyle/>
          <a:p>
            <a:r>
              <a:rPr lang="en-US" sz="6000" dirty="0" smtClean="0">
                <a:solidFill>
                  <a:schemeClr val="bg1"/>
                </a:solidFill>
                <a:latin typeface="Futura Bk BT" panose="020B0502020204020303" pitchFamily="34" charset="0"/>
              </a:rPr>
              <a:t>Toolbar</a:t>
            </a:r>
            <a:endParaRPr lang="en-IN" sz="6000" dirty="0">
              <a:solidFill>
                <a:schemeClr val="bg1"/>
              </a:solidFill>
              <a:latin typeface="Futura Bk BT" panose="020B05020202040203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38" y="616550"/>
            <a:ext cx="11935938" cy="463531"/>
          </a:xfrm>
          <a:prstGeom prst="rect">
            <a:avLst/>
          </a:prstGeom>
          <a:ln>
            <a:solidFill>
              <a:schemeClr val="tx2">
                <a:lumMod val="50000"/>
              </a:schemeClr>
            </a:solidFill>
          </a:ln>
          <a:effectLst>
            <a:outerShdw blurRad="50800" dist="38100" dir="5400000" algn="t" rotWithShape="0">
              <a:prstClr val="black">
                <a:alpha val="40000"/>
              </a:prst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2997142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47800" y="1139189"/>
            <a:ext cx="8695267" cy="47447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177627" y="535739"/>
            <a:ext cx="7838440" cy="566822"/>
          </a:xfrm>
          <a:prstGeom prst="rect">
            <a:avLst/>
          </a:prstGeom>
        </p:spPr>
        <p:txBody>
          <a:bodyPr vert="horz" wrap="square" lIns="0" tIns="12700" rIns="0" bIns="0" rtlCol="0">
            <a:spAutoFit/>
          </a:bodyPr>
          <a:lstStyle/>
          <a:p>
            <a:pPr marL="12700">
              <a:lnSpc>
                <a:spcPct val="100000"/>
              </a:lnSpc>
              <a:spcBef>
                <a:spcPts val="100"/>
              </a:spcBef>
            </a:pPr>
            <a:r>
              <a:rPr dirty="0"/>
              <a:t>Code </a:t>
            </a:r>
            <a:r>
              <a:rPr spc="-5" dirty="0"/>
              <a:t>Structure:</a:t>
            </a:r>
            <a:r>
              <a:rPr spc="-30" dirty="0"/>
              <a:t> </a:t>
            </a:r>
            <a:r>
              <a:rPr spc="-5" dirty="0"/>
              <a:t>Header</a:t>
            </a:r>
          </a:p>
        </p:txBody>
      </p:sp>
      <p:sp>
        <p:nvSpPr>
          <p:cNvPr id="4" name="object 4"/>
          <p:cNvSpPr/>
          <p:nvPr/>
        </p:nvSpPr>
        <p:spPr>
          <a:xfrm>
            <a:off x="1483358" y="2106929"/>
            <a:ext cx="7679267" cy="1177290"/>
          </a:xfrm>
          <a:custGeom>
            <a:avLst/>
            <a:gdLst/>
            <a:ahLst/>
            <a:cxnLst/>
            <a:rect l="l" t="t" r="r" b="b"/>
            <a:pathLst>
              <a:path w="5759450" h="1177289">
                <a:moveTo>
                  <a:pt x="0" y="0"/>
                </a:moveTo>
                <a:lnTo>
                  <a:pt x="5759450" y="0"/>
                </a:lnTo>
                <a:lnTo>
                  <a:pt x="5759450" y="1177290"/>
                </a:lnTo>
                <a:lnTo>
                  <a:pt x="0" y="1177290"/>
                </a:lnTo>
                <a:lnTo>
                  <a:pt x="0" y="0"/>
                </a:lnTo>
                <a:close/>
              </a:path>
            </a:pathLst>
          </a:custGeom>
          <a:solidFill>
            <a:srgbClr val="BADFE2">
              <a:alpha val="30998"/>
            </a:srgbClr>
          </a:solidFill>
        </p:spPr>
        <p:txBody>
          <a:bodyPr wrap="square" lIns="0" tIns="0" rIns="0" bIns="0" rtlCol="0"/>
          <a:lstStyle/>
          <a:p>
            <a:endParaRPr/>
          </a:p>
        </p:txBody>
      </p:sp>
      <p:sp>
        <p:nvSpPr>
          <p:cNvPr id="5" name="object 5"/>
          <p:cNvSpPr/>
          <p:nvPr/>
        </p:nvSpPr>
        <p:spPr>
          <a:xfrm>
            <a:off x="1483358" y="2106929"/>
            <a:ext cx="7679267" cy="1177290"/>
          </a:xfrm>
          <a:custGeom>
            <a:avLst/>
            <a:gdLst/>
            <a:ahLst/>
            <a:cxnLst/>
            <a:rect l="l" t="t" r="r" b="b"/>
            <a:pathLst>
              <a:path w="5759450" h="1177289">
                <a:moveTo>
                  <a:pt x="2879090" y="1177290"/>
                </a:moveTo>
                <a:lnTo>
                  <a:pt x="0" y="1177290"/>
                </a:lnTo>
                <a:lnTo>
                  <a:pt x="0" y="0"/>
                </a:lnTo>
                <a:lnTo>
                  <a:pt x="5759450" y="0"/>
                </a:lnTo>
                <a:lnTo>
                  <a:pt x="5759450" y="1177290"/>
                </a:lnTo>
                <a:lnTo>
                  <a:pt x="2879090" y="1177290"/>
                </a:lnTo>
                <a:close/>
              </a:path>
            </a:pathLst>
          </a:custGeom>
          <a:ln w="25518">
            <a:solidFill>
              <a:srgbClr val="000000"/>
            </a:solidFill>
          </a:ln>
        </p:spPr>
        <p:txBody>
          <a:bodyPr wrap="square" lIns="0" tIns="0" rIns="0" bIns="0" rtlCol="0"/>
          <a:lstStyle/>
          <a:p>
            <a:endParaRPr/>
          </a:p>
        </p:txBody>
      </p:sp>
      <p:sp>
        <p:nvSpPr>
          <p:cNvPr id="8" name="object 8"/>
          <p:cNvSpPr txBox="1"/>
          <p:nvPr/>
        </p:nvSpPr>
        <p:spPr>
          <a:xfrm>
            <a:off x="6479580" y="3053731"/>
            <a:ext cx="5565684" cy="457818"/>
          </a:xfrm>
          <a:prstGeom prst="rect">
            <a:avLst/>
          </a:prstGeom>
          <a:solidFill>
            <a:schemeClr val="bg1">
              <a:lumMod val="75000"/>
            </a:schemeClr>
          </a:solidFill>
          <a:ln>
            <a:solidFill>
              <a:schemeClr val="tx2">
                <a:lumMod val="50000"/>
              </a:schemeClr>
            </a:solidFill>
          </a:ln>
        </p:spPr>
        <p:txBody>
          <a:bodyPr vert="horz" wrap="square" lIns="0" tIns="186690" rIns="0" bIns="0" rtlCol="0">
            <a:spAutoFit/>
          </a:bodyPr>
          <a:lstStyle/>
          <a:p>
            <a:pPr marL="63500">
              <a:lnSpc>
                <a:spcPts val="2070"/>
              </a:lnSpc>
              <a:spcBef>
                <a:spcPts val="1470"/>
              </a:spcBef>
            </a:pPr>
            <a:r>
              <a:rPr sz="2600" dirty="0">
                <a:latin typeface="Futura Bk BT" panose="020B0502020204020303" pitchFamily="34" charset="0"/>
                <a:cs typeface="Arial"/>
              </a:rPr>
              <a:t>Header</a:t>
            </a:r>
            <a:r>
              <a:rPr sz="2600" spc="-40" dirty="0">
                <a:latin typeface="Futura Bk BT" panose="020B0502020204020303" pitchFamily="34" charset="0"/>
                <a:cs typeface="Arial"/>
              </a:rPr>
              <a:t> </a:t>
            </a:r>
            <a:r>
              <a:rPr sz="2600" dirty="0" smtClean="0">
                <a:latin typeface="Futura Bk BT" panose="020B0502020204020303" pitchFamily="34" charset="0"/>
                <a:cs typeface="Arial"/>
              </a:rPr>
              <a:t>provi</a:t>
            </a:r>
            <a:r>
              <a:rPr lang="en-US" sz="2600" dirty="0" smtClean="0">
                <a:latin typeface="Futura Bk BT" panose="020B0502020204020303" pitchFamily="34" charset="0"/>
                <a:cs typeface="Arial"/>
              </a:rPr>
              <a:t>des Information</a:t>
            </a:r>
            <a:endParaRPr sz="2600" dirty="0">
              <a:latin typeface="Futura Bk BT" panose="020B0502020204020303" pitchFamily="34" charset="0"/>
              <a:cs typeface="Aria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2799808768"/>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6813" y="1143000"/>
            <a:ext cx="8989907" cy="4903470"/>
          </a:xfrm>
          <a:prstGeom prst="rect">
            <a:avLst/>
          </a:prstGeom>
          <a:blipFill>
            <a:blip r:embed="rId2" cstate="print"/>
            <a:stretch>
              <a:fillRect/>
            </a:stretch>
          </a:blipFill>
        </p:spPr>
        <p:txBody>
          <a:bodyPr wrap="square" lIns="0" tIns="0" rIns="0" bIns="0" rtlCol="0"/>
          <a:lstStyle/>
          <a:p>
            <a:endParaRPr dirty="0"/>
          </a:p>
        </p:txBody>
      </p:sp>
      <p:sp>
        <p:nvSpPr>
          <p:cNvPr id="6" name="Rectangle 5"/>
          <p:cNvSpPr/>
          <p:nvPr/>
        </p:nvSpPr>
        <p:spPr>
          <a:xfrm>
            <a:off x="1596813" y="3400023"/>
            <a:ext cx="8229767" cy="1043188"/>
          </a:xfrm>
          <a:prstGeom prst="rect">
            <a:avLst/>
          </a:prstGeom>
          <a:solidFill>
            <a:schemeClr val="bg1">
              <a:lumMod val="7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bject 4"/>
          <p:cNvSpPr txBox="1">
            <a:spLocks noGrp="1"/>
          </p:cNvSpPr>
          <p:nvPr>
            <p:ph type="title"/>
          </p:nvPr>
        </p:nvSpPr>
        <p:spPr>
          <a:xfrm>
            <a:off x="1021079" y="345875"/>
            <a:ext cx="10921153" cy="625236"/>
          </a:xfrm>
          <a:prstGeom prst="rect">
            <a:avLst/>
          </a:prstGeom>
        </p:spPr>
        <p:txBody>
          <a:bodyPr vert="horz" wrap="square" lIns="0" tIns="12700" rIns="0" bIns="0" rtlCol="0">
            <a:spAutoFit/>
          </a:bodyPr>
          <a:lstStyle/>
          <a:p>
            <a:pPr marL="12700">
              <a:lnSpc>
                <a:spcPts val="5105"/>
              </a:lnSpc>
            </a:pPr>
            <a:r>
              <a:rPr dirty="0" smtClean="0"/>
              <a:t>Code </a:t>
            </a:r>
            <a:r>
              <a:rPr spc="-5" dirty="0"/>
              <a:t>Structure: setup</a:t>
            </a:r>
            <a:r>
              <a:rPr spc="20" dirty="0"/>
              <a:t> </a:t>
            </a:r>
            <a:r>
              <a:rPr spc="-5" dirty="0"/>
              <a:t>function</a:t>
            </a:r>
          </a:p>
        </p:txBody>
      </p:sp>
      <p:cxnSp>
        <p:nvCxnSpPr>
          <p:cNvPr id="8" name="Straight Arrow Connector 7"/>
          <p:cNvCxnSpPr/>
          <p:nvPr/>
        </p:nvCxnSpPr>
        <p:spPr>
          <a:xfrm flipH="1">
            <a:off x="6954591" y="3172773"/>
            <a:ext cx="1030310" cy="5215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8100811" y="2878429"/>
            <a:ext cx="4829578" cy="521594"/>
          </a:xfrm>
          <a:prstGeom prst="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8100811" y="2878429"/>
            <a:ext cx="4637808" cy="369332"/>
          </a:xfrm>
          <a:prstGeom prst="rect">
            <a:avLst/>
          </a:prstGeom>
          <a:noFill/>
        </p:spPr>
        <p:txBody>
          <a:bodyPr wrap="none" rtlCol="0">
            <a:spAutoFit/>
          </a:bodyPr>
          <a:lstStyle/>
          <a:p>
            <a:r>
              <a:rPr lang="en-US" dirty="0" smtClean="0">
                <a:latin typeface="Futura Bk BT" panose="020B0502020204020303" pitchFamily="34" charset="0"/>
              </a:rPr>
              <a:t>Setup is only executed once in the beginning</a:t>
            </a:r>
            <a:endParaRPr lang="en-IN" dirty="0">
              <a:latin typeface="Futura Bk BT" panose="020B0502020204020303"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4012911020"/>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96813" y="1143000"/>
            <a:ext cx="8989907" cy="4903470"/>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extLst>
              <p:ext uri="{D42A27DB-BD31-4B8C-83A1-F6EECF244321}">
                <p14:modId xmlns:p14="http://schemas.microsoft.com/office/powerpoint/2010/main" val="2006970461"/>
              </p:ext>
            </p:extLst>
          </p:nvPr>
        </p:nvGraphicFramePr>
        <p:xfrm>
          <a:off x="1589960" y="4040277"/>
          <a:ext cx="9910445" cy="1580515"/>
        </p:xfrm>
        <a:graphic>
          <a:graphicData uri="http://schemas.openxmlformats.org/drawingml/2006/table">
            <a:tbl>
              <a:tblPr firstRow="1" bandRow="1">
                <a:tableStyleId>{2D5ABB26-0587-4C30-8999-92F81FD0307C}</a:tableStyleId>
              </a:tblPr>
              <a:tblGrid>
                <a:gridCol w="6299200"/>
                <a:gridCol w="25400"/>
                <a:gridCol w="3585845"/>
              </a:tblGrid>
              <a:tr h="411480">
                <a:tc>
                  <a:txBody>
                    <a:bodyPr/>
                    <a:lstStyle/>
                    <a:p>
                      <a:pPr>
                        <a:lnSpc>
                          <a:spcPct val="100000"/>
                        </a:lnSpc>
                      </a:pPr>
                      <a:endParaRPr sz="2600" dirty="0">
                        <a:latin typeface="Times New Roman"/>
                        <a:cs typeface="Times New Roman"/>
                      </a:endParaRPr>
                    </a:p>
                  </a:txBody>
                  <a:tcPr marL="0" marR="0" marT="0" marB="0">
                    <a:lnR w="9525">
                      <a:solidFill>
                        <a:srgbClr val="FF0000"/>
                      </a:solidFill>
                      <a:prstDash val="solid"/>
                    </a:lnR>
                    <a:lnB w="28575">
                      <a:solidFill>
                        <a:srgbClr val="000000"/>
                      </a:solidFill>
                      <a:prstDash val="solid"/>
                    </a:lnB>
                  </a:tcPr>
                </a:tc>
                <a:tc gridSpan="2">
                  <a:txBody>
                    <a:bodyPr/>
                    <a:lstStyle/>
                    <a:p>
                      <a:pPr marL="22860">
                        <a:lnSpc>
                          <a:spcPts val="2900"/>
                        </a:lnSpc>
                        <a:spcBef>
                          <a:spcPts val="240"/>
                        </a:spcBef>
                      </a:pPr>
                      <a:r>
                        <a:rPr lang="en-US" sz="2500" spc="-5" dirty="0" smtClean="0">
                          <a:latin typeface="Futura Bk BT" panose="020B0502020204020303" pitchFamily="34" charset="0"/>
                          <a:cs typeface="Arial"/>
                        </a:rPr>
                        <a:t>     </a:t>
                      </a:r>
                      <a:r>
                        <a:rPr sz="2500" spc="-5" dirty="0" smtClean="0">
                          <a:latin typeface="Futura Bk BT" panose="020B0502020204020303" pitchFamily="34" charset="0"/>
                          <a:cs typeface="Arial"/>
                        </a:rPr>
                        <a:t>loop </a:t>
                      </a:r>
                      <a:r>
                        <a:rPr sz="2500" spc="-5" dirty="0">
                          <a:latin typeface="Futura Bk BT" panose="020B0502020204020303" pitchFamily="34" charset="0"/>
                          <a:cs typeface="Arial"/>
                        </a:rPr>
                        <a:t>function</a:t>
                      </a:r>
                      <a:r>
                        <a:rPr sz="2500" spc="-20" dirty="0">
                          <a:latin typeface="Futura Bk BT" panose="020B0502020204020303" pitchFamily="34" charset="0"/>
                          <a:cs typeface="Arial"/>
                        </a:rPr>
                        <a:t> </a:t>
                      </a:r>
                      <a:r>
                        <a:rPr sz="2500" spc="-5" dirty="0">
                          <a:latin typeface="Futura Bk BT" panose="020B0502020204020303" pitchFamily="34" charset="0"/>
                          <a:cs typeface="Arial"/>
                        </a:rPr>
                        <a:t>is</a:t>
                      </a:r>
                      <a:endParaRPr sz="2500" dirty="0">
                        <a:latin typeface="Futura Bk BT" panose="020B0502020204020303" pitchFamily="34" charset="0"/>
                        <a:cs typeface="Arial"/>
                      </a:endParaRPr>
                    </a:p>
                  </a:txBody>
                  <a:tcPr marL="0" marR="0" marT="30480" marB="0">
                    <a:lnL w="9525">
                      <a:solidFill>
                        <a:srgbClr val="FF0000"/>
                      </a:solidFill>
                      <a:prstDash val="solid"/>
                    </a:lnL>
                    <a:lnR w="9525">
                      <a:solidFill>
                        <a:srgbClr val="FF0000"/>
                      </a:solidFill>
                      <a:prstDash val="solid"/>
                    </a:lnR>
                    <a:lnT w="9525">
                      <a:solidFill>
                        <a:srgbClr val="FF0000"/>
                      </a:solidFill>
                      <a:prstDash val="solid"/>
                    </a:lnT>
                    <a:solidFill>
                      <a:schemeClr val="bg1">
                        <a:lumMod val="75000"/>
                      </a:schemeClr>
                    </a:solidFill>
                  </a:tcPr>
                </a:tc>
                <a:tc hMerge="1">
                  <a:txBody>
                    <a:bodyPr/>
                    <a:lstStyle/>
                    <a:p>
                      <a:endParaRPr/>
                    </a:p>
                  </a:txBody>
                  <a:tcPr marL="0" marR="0" marT="0" marB="0"/>
                </a:tc>
              </a:tr>
              <a:tr h="382905">
                <a:tc>
                  <a:txBody>
                    <a:bodyPr/>
                    <a:lstStyle/>
                    <a:p>
                      <a:pPr>
                        <a:lnSpc>
                          <a:spcPct val="100000"/>
                        </a:lnSpc>
                      </a:pPr>
                      <a:endParaRPr sz="2400">
                        <a:latin typeface="Times New Roman"/>
                        <a:cs typeface="Times New Roman"/>
                      </a:endParaRPr>
                    </a:p>
                  </a:txBody>
                  <a:tcPr marL="0" marR="0" marT="0" marB="0">
                    <a:lnL w="28575">
                      <a:solidFill>
                        <a:srgbClr val="000000"/>
                      </a:solidFill>
                      <a:prstDash val="solid"/>
                    </a:lnL>
                    <a:lnR w="9525">
                      <a:solidFill>
                        <a:srgbClr val="FF0000"/>
                      </a:solidFill>
                      <a:prstDash val="solid"/>
                    </a:lnR>
                    <a:lnT w="28575">
                      <a:solidFill>
                        <a:srgbClr val="000000"/>
                      </a:solidFill>
                      <a:prstDash val="solid"/>
                    </a:lnT>
                    <a:solidFill>
                      <a:srgbClr val="BADFE2">
                        <a:alpha val="30998"/>
                      </a:srgbClr>
                    </a:solidFill>
                  </a:tcPr>
                </a:tc>
                <a:tc>
                  <a:txBody>
                    <a:bodyPr/>
                    <a:lstStyle/>
                    <a:p>
                      <a:pPr marL="22860">
                        <a:lnSpc>
                          <a:spcPts val="2920"/>
                        </a:lnSpc>
                      </a:pPr>
                      <a:endParaRPr sz="2500" dirty="0">
                        <a:latin typeface="Futura Bk BT" panose="020B0502020204020303" pitchFamily="34" charset="0"/>
                        <a:cs typeface="Arial"/>
                      </a:endParaRPr>
                    </a:p>
                  </a:txBody>
                  <a:tcPr marL="0" marR="0" marT="0" marB="0">
                    <a:lnL w="9525">
                      <a:solidFill>
                        <a:srgbClr val="FF0000"/>
                      </a:solidFill>
                      <a:prstDash val="solid"/>
                    </a:lnL>
                    <a:lnR w="28575">
                      <a:solidFill>
                        <a:srgbClr val="000000"/>
                      </a:solidFill>
                      <a:prstDash val="solid"/>
                    </a:lnR>
                    <a:solidFill>
                      <a:schemeClr val="bg1">
                        <a:lumMod val="75000"/>
                      </a:schemeClr>
                    </a:solidFill>
                  </a:tcPr>
                </a:tc>
                <a:tc>
                  <a:txBody>
                    <a:bodyPr/>
                    <a:lstStyle/>
                    <a:p>
                      <a:pPr marL="64769">
                        <a:lnSpc>
                          <a:spcPts val="2920"/>
                        </a:lnSpc>
                      </a:pPr>
                      <a:r>
                        <a:rPr lang="en-US" sz="2500" dirty="0" smtClean="0">
                          <a:latin typeface="Futura Bk BT" panose="020B0502020204020303" pitchFamily="34" charset="0"/>
                          <a:cs typeface="Arial"/>
                        </a:rPr>
                        <a:t>repeate</a:t>
                      </a:r>
                      <a:r>
                        <a:rPr sz="2500" dirty="0" smtClean="0">
                          <a:latin typeface="Futura Bk BT" panose="020B0502020204020303" pitchFamily="34" charset="0"/>
                          <a:cs typeface="Arial"/>
                        </a:rPr>
                        <a:t>d</a:t>
                      </a:r>
                      <a:r>
                        <a:rPr sz="2500" spc="-65" dirty="0" smtClean="0">
                          <a:latin typeface="Futura Bk BT" panose="020B0502020204020303" pitchFamily="34" charset="0"/>
                          <a:cs typeface="Arial"/>
                        </a:rPr>
                        <a:t> </a:t>
                      </a:r>
                      <a:r>
                        <a:rPr sz="2500" spc="-5" dirty="0">
                          <a:latin typeface="Futura Bk BT" panose="020B0502020204020303" pitchFamily="34" charset="0"/>
                          <a:cs typeface="Arial"/>
                        </a:rPr>
                        <a:t>indefinitely</a:t>
                      </a:r>
                      <a:endParaRPr sz="2500" dirty="0">
                        <a:latin typeface="Futura Bk BT" panose="020B0502020204020303" pitchFamily="34" charset="0"/>
                        <a:cs typeface="Arial"/>
                      </a:endParaRPr>
                    </a:p>
                  </a:txBody>
                  <a:tcPr marL="0" marR="0" marT="0" marB="0">
                    <a:lnL w="28575">
                      <a:solidFill>
                        <a:srgbClr val="000000"/>
                      </a:solidFill>
                      <a:prstDash val="solid"/>
                    </a:lnL>
                    <a:lnR w="9525">
                      <a:solidFill>
                        <a:srgbClr val="FF0000"/>
                      </a:solidFill>
                      <a:prstDash val="solid"/>
                    </a:lnR>
                    <a:lnB w="9525">
                      <a:solidFill>
                        <a:srgbClr val="FF0000"/>
                      </a:solidFill>
                      <a:prstDash val="solid"/>
                    </a:lnB>
                    <a:solidFill>
                      <a:schemeClr val="bg1">
                        <a:lumMod val="75000"/>
                      </a:schemeClr>
                    </a:solidFill>
                  </a:tcPr>
                </a:tc>
              </a:tr>
              <a:tr h="786130">
                <a:tc gridSpan="2">
                  <a:txBody>
                    <a:bodyPr/>
                    <a:lstStyle/>
                    <a:p>
                      <a:pPr>
                        <a:lnSpc>
                          <a:spcPct val="100000"/>
                        </a:lnSpc>
                      </a:pPr>
                      <a:endParaRPr sz="3200" dirty="0">
                        <a:latin typeface="Times New Roman"/>
                        <a:cs typeface="Times New Roman"/>
                      </a:endParaRPr>
                    </a:p>
                  </a:txBody>
                  <a:tcPr marL="0" marR="0" marT="0" marB="0">
                    <a:lnL w="28575">
                      <a:solidFill>
                        <a:srgbClr val="000000"/>
                      </a:solidFill>
                      <a:prstDash val="solid"/>
                    </a:lnL>
                    <a:lnR w="28575">
                      <a:solidFill>
                        <a:srgbClr val="000000"/>
                      </a:solidFill>
                      <a:prstDash val="solid"/>
                    </a:lnR>
                    <a:solidFill>
                      <a:srgbClr val="BADFE2">
                        <a:alpha val="30998"/>
                      </a:srgbClr>
                    </a:solidFill>
                  </a:tcPr>
                </a:tc>
                <a:tc hMerge="1">
                  <a:txBody>
                    <a:bodyPr/>
                    <a:lstStyle/>
                    <a:p>
                      <a:endParaRPr/>
                    </a:p>
                  </a:txBody>
                  <a:tcPr marL="0" marR="0" marT="0" marB="0"/>
                </a:tc>
                <a:tc>
                  <a:txBody>
                    <a:bodyPr/>
                    <a:lstStyle/>
                    <a:p>
                      <a:pPr>
                        <a:lnSpc>
                          <a:spcPct val="100000"/>
                        </a:lnSpc>
                      </a:pPr>
                      <a:endParaRPr sz="3200" dirty="0">
                        <a:latin typeface="Times New Roman"/>
                        <a:cs typeface="Times New Roman"/>
                      </a:endParaRPr>
                    </a:p>
                  </a:txBody>
                  <a:tcPr marL="0" marR="0" marT="0" marB="0">
                    <a:lnL w="28575">
                      <a:solidFill>
                        <a:srgbClr val="000000"/>
                      </a:solidFill>
                      <a:prstDash val="solid"/>
                    </a:lnL>
                    <a:lnT w="9525">
                      <a:solidFill>
                        <a:srgbClr val="FF0000"/>
                      </a:solidFill>
                      <a:prstDash val="solid"/>
                    </a:lnT>
                  </a:tcPr>
                </a:tc>
              </a:tr>
            </a:tbl>
          </a:graphicData>
        </a:graphic>
      </p:graphicFrame>
      <p:sp>
        <p:nvSpPr>
          <p:cNvPr id="4" name="object 4"/>
          <p:cNvSpPr txBox="1">
            <a:spLocks noGrp="1"/>
          </p:cNvSpPr>
          <p:nvPr>
            <p:ph type="title"/>
          </p:nvPr>
        </p:nvSpPr>
        <p:spPr>
          <a:xfrm>
            <a:off x="1197185" y="345875"/>
            <a:ext cx="10745045" cy="625236"/>
          </a:xfrm>
          <a:prstGeom prst="rect">
            <a:avLst/>
          </a:prstGeom>
        </p:spPr>
        <p:txBody>
          <a:bodyPr vert="horz" wrap="square" lIns="0" tIns="12700" rIns="0" bIns="0" rtlCol="0">
            <a:spAutoFit/>
          </a:bodyPr>
          <a:lstStyle/>
          <a:p>
            <a:pPr marL="12700">
              <a:lnSpc>
                <a:spcPts val="5105"/>
              </a:lnSpc>
            </a:pPr>
            <a:r>
              <a:rPr dirty="0" smtClean="0"/>
              <a:t>Code </a:t>
            </a:r>
            <a:r>
              <a:rPr spc="-5" dirty="0"/>
              <a:t>Structure: </a:t>
            </a:r>
            <a:r>
              <a:rPr dirty="0"/>
              <a:t>loop</a:t>
            </a:r>
            <a:r>
              <a:rPr spc="-5" dirty="0"/>
              <a:t> </a:t>
            </a:r>
            <a:r>
              <a:rPr dirty="0"/>
              <a:t>function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17" y="6128196"/>
            <a:ext cx="981458" cy="630937"/>
          </a:xfrm>
          <a:prstGeom prst="rect">
            <a:avLst/>
          </a:prstGeom>
        </p:spPr>
      </p:pic>
    </p:spTree>
    <p:extLst>
      <p:ext uri="{BB962C8B-B14F-4D97-AF65-F5344CB8AC3E}">
        <p14:creationId xmlns:p14="http://schemas.microsoft.com/office/powerpoint/2010/main" val="1302349191"/>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grpSp>
        <p:nvGrpSpPr>
          <p:cNvPr id="2" name="Group 1" descr="Accent squares:  white open shape, shaded green block, and white block with text placeholder.">
            <a:extLst>
              <a:ext uri="{FF2B5EF4-FFF2-40B4-BE49-F238E27FC236}">
                <a16:creationId xmlns:a16="http://schemas.microsoft.com/office/drawing/2014/main" xmlns="" id="{CCC577CF-CED3-44B1-AC3E-05C2556B41F4}"/>
              </a:ext>
            </a:extLst>
          </p:cNvPr>
          <p:cNvGrpSpPr/>
          <p:nvPr/>
        </p:nvGrpSpPr>
        <p:grpSpPr>
          <a:xfrm>
            <a:off x="883522" y="408327"/>
            <a:ext cx="5276606" cy="5768636"/>
            <a:chOff x="883522" y="408327"/>
            <a:chExt cx="5276606" cy="5768636"/>
          </a:xfrm>
        </p:grpSpPr>
        <p:sp>
          <p:nvSpPr>
            <p:cNvPr id="14" name="Rectangle 13">
              <a:extLst>
                <a:ext uri="{FF2B5EF4-FFF2-40B4-BE49-F238E27FC236}">
                  <a16:creationId xmlns:a16="http://schemas.microsoft.com/office/drawing/2014/main" xmlns="" id="{875940B9-0338-4FFA-9747-10812F028FB7}"/>
                </a:ext>
              </a:extLst>
            </p:cNvPr>
            <p:cNvSpPr/>
            <p:nvPr/>
          </p:nvSpPr>
          <p:spPr>
            <a:xfrm>
              <a:off x="1808217" y="1403690"/>
              <a:ext cx="4351911" cy="4773273"/>
            </a:xfrm>
            <a:prstGeom prst="rect">
              <a:avLst/>
            </a:prstGeom>
            <a:solidFill>
              <a:srgbClr val="00206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4" name="Rectangle 23">
              <a:extLst>
                <a:ext uri="{FF2B5EF4-FFF2-40B4-BE49-F238E27FC236}">
                  <a16:creationId xmlns:a16="http://schemas.microsoft.com/office/drawing/2014/main" xmlns="" id="{D4B52C7E-3049-4545-956A-6D8F73F234DB}"/>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3" name="Graphic 12" descr="Open accent square">
              <a:extLst>
                <a:ext uri="{FF2B5EF4-FFF2-40B4-BE49-F238E27FC236}">
                  <a16:creationId xmlns:a16="http://schemas.microsoft.com/office/drawing/2014/main" xmlns="" id="{46669882-9FD4-41D7-A5A6-A4A2E44A2ABF}"/>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1139938" y="1088572"/>
              <a:ext cx="4572000" cy="4572000"/>
            </a:xfrm>
            <a:prstGeom prst="rect">
              <a:avLst/>
            </a:prstGeom>
            <a:ln>
              <a:noFill/>
            </a:ln>
          </p:spPr>
        </p:pic>
      </p:grpSp>
      <p:sp>
        <p:nvSpPr>
          <p:cNvPr id="26" name="Title 25">
            <a:extLst>
              <a:ext uri="{FF2B5EF4-FFF2-40B4-BE49-F238E27FC236}">
                <a16:creationId xmlns:a16="http://schemas.microsoft.com/office/drawing/2014/main" xmlns="" id="{DB4530C3-10EF-4FDE-A1B1-9DF09C2DF096}"/>
              </a:ext>
            </a:extLst>
          </p:cNvPr>
          <p:cNvSpPr>
            <a:spLocks noGrp="1"/>
          </p:cNvSpPr>
          <p:nvPr>
            <p:ph type="title"/>
          </p:nvPr>
        </p:nvSpPr>
        <p:spPr>
          <a:xfrm>
            <a:off x="1035921" y="2041036"/>
            <a:ext cx="4351911" cy="2384466"/>
          </a:xfrm>
        </p:spPr>
        <p:txBody>
          <a:bodyPr/>
          <a:lstStyle/>
          <a:p>
            <a:r>
              <a:rPr lang="en-US" dirty="0" smtClean="0"/>
              <a:t>Embedded systems</a:t>
            </a:r>
            <a:endParaRPr lang="en-US" dirty="0"/>
          </a:p>
        </p:txBody>
      </p:sp>
      <p:sp>
        <p:nvSpPr>
          <p:cNvPr id="11" name="Rectangle: Single Corner Snipped 10" descr="Footer accent box">
            <a:extLst>
              <a:ext uri="{FF2B5EF4-FFF2-40B4-BE49-F238E27FC236}">
                <a16:creationId xmlns:a16="http://schemas.microsoft.com/office/drawing/2014/main" xmlns="" id="{A39C0937-57CD-4C2F-B530-516994363917}"/>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Slide Number Placeholder 3">
            <a:extLst>
              <a:ext uri="{FF2B5EF4-FFF2-40B4-BE49-F238E27FC236}">
                <a16:creationId xmlns:a16="http://schemas.microsoft.com/office/drawing/2014/main" xmlns="" id="{4E8EC366-9118-4504-88CF-ABE80F98E7F0}"/>
              </a:ext>
            </a:extLst>
          </p:cNvPr>
          <p:cNvSpPr>
            <a:spLocks noGrp="1"/>
          </p:cNvSpPr>
          <p:nvPr>
            <p:ph type="sldNum" sz="quarter" idx="17"/>
          </p:nvPr>
        </p:nvSpPr>
        <p:spPr/>
        <p:txBody>
          <a:bodyPr/>
          <a:lstStyle/>
          <a:p>
            <a:fld id="{8C2E478F-E849-4A8C-AF1F-CBCC78A7CBFA}" type="slidenum">
              <a:rPr lang="en-US" smtClean="0"/>
              <a:pPr/>
              <a:t>3</a:t>
            </a:fld>
            <a:endParaRPr lang="en-US" dirty="0"/>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2948305498"/>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E79DECD2-B85E-4CB3-BBFB-C64131454B65}"/>
              </a:ext>
            </a:extLst>
          </p:cNvPr>
          <p:cNvSpPr>
            <a:spLocks noGrp="1"/>
          </p:cNvSpPr>
          <p:nvPr>
            <p:ph type="body" sz="half" idx="2"/>
          </p:nvPr>
        </p:nvSpPr>
        <p:spPr>
          <a:xfrm>
            <a:off x="957943" y="1550390"/>
            <a:ext cx="5161503" cy="4383929"/>
          </a:xfrm>
        </p:spPr>
        <p:txBody>
          <a:bodyPr>
            <a:normAutofit/>
          </a:bodyPr>
          <a:lstStyle/>
          <a:p>
            <a:pPr marL="285750" indent="-285750">
              <a:buFont typeface="Arial" panose="020B0604020202020204" pitchFamily="34" charset="0"/>
              <a:buChar char="•"/>
            </a:pPr>
            <a:r>
              <a:rPr lang="en-IN" spc="-120" dirty="0">
                <a:latin typeface="Futura Bk BT" panose="020B0502020204020303" pitchFamily="34" charset="0"/>
                <a:cs typeface="Arial"/>
              </a:rPr>
              <a:t>An </a:t>
            </a:r>
            <a:r>
              <a:rPr lang="en-IN" spc="-85" dirty="0">
                <a:latin typeface="Futura Bk BT" panose="020B0502020204020303" pitchFamily="34" charset="0"/>
                <a:cs typeface="Arial"/>
              </a:rPr>
              <a:t>embedded </a:t>
            </a:r>
            <a:r>
              <a:rPr lang="en-IN" spc="-105" dirty="0">
                <a:latin typeface="Futura Bk BT" panose="020B0502020204020303" pitchFamily="34" charset="0"/>
                <a:cs typeface="Arial"/>
              </a:rPr>
              <a:t>system is </a:t>
            </a:r>
            <a:r>
              <a:rPr lang="en-IN" spc="-80" dirty="0">
                <a:latin typeface="Futura Bk BT" panose="020B0502020204020303" pitchFamily="34" charset="0"/>
                <a:cs typeface="Arial"/>
              </a:rPr>
              <a:t>one </a:t>
            </a:r>
            <a:r>
              <a:rPr lang="en-IN" spc="-5" dirty="0">
                <a:latin typeface="Futura Bk BT" panose="020B0502020204020303" pitchFamily="34" charset="0"/>
                <a:cs typeface="Arial"/>
              </a:rPr>
              <a:t>that </a:t>
            </a:r>
            <a:r>
              <a:rPr lang="en-IN" spc="-145" dirty="0">
                <a:latin typeface="Futura Bk BT" panose="020B0502020204020303" pitchFamily="34" charset="0"/>
                <a:cs typeface="Arial"/>
              </a:rPr>
              <a:t>has </a:t>
            </a:r>
            <a:r>
              <a:rPr lang="en-IN" spc="-50" dirty="0">
                <a:latin typeface="Futura Bk BT" panose="020B0502020204020303" pitchFamily="34" charset="0"/>
                <a:cs typeface="Arial"/>
              </a:rPr>
              <a:t>computer </a:t>
            </a:r>
            <a:r>
              <a:rPr lang="en-IN" spc="-70" dirty="0">
                <a:latin typeface="Futura Bk BT" panose="020B0502020204020303" pitchFamily="34" charset="0"/>
                <a:cs typeface="Arial"/>
              </a:rPr>
              <a:t>hardware </a:t>
            </a:r>
            <a:r>
              <a:rPr lang="en-IN" spc="5" dirty="0">
                <a:latin typeface="Futura Bk BT" panose="020B0502020204020303" pitchFamily="34" charset="0"/>
                <a:cs typeface="Arial"/>
              </a:rPr>
              <a:t>with</a:t>
            </a:r>
            <a:r>
              <a:rPr lang="en-IN" spc="-225" dirty="0">
                <a:latin typeface="Futura Bk BT" panose="020B0502020204020303" pitchFamily="34" charset="0"/>
                <a:cs typeface="Arial"/>
              </a:rPr>
              <a:t> </a:t>
            </a:r>
            <a:r>
              <a:rPr lang="en-IN" spc="-50" dirty="0">
                <a:latin typeface="Futura Bk BT" panose="020B0502020204020303" pitchFamily="34" charset="0"/>
                <a:cs typeface="Arial"/>
              </a:rPr>
              <a:t>software  </a:t>
            </a:r>
            <a:r>
              <a:rPr lang="en-IN" spc="-90" dirty="0">
                <a:latin typeface="Futura Bk BT" panose="020B0502020204020303" pitchFamily="34" charset="0"/>
                <a:cs typeface="Arial"/>
              </a:rPr>
              <a:t>embedded </a:t>
            </a:r>
            <a:r>
              <a:rPr lang="en-IN" spc="-30" dirty="0">
                <a:latin typeface="Futura Bk BT" panose="020B0502020204020303" pitchFamily="34" charset="0"/>
                <a:cs typeface="Arial"/>
              </a:rPr>
              <a:t>in </a:t>
            </a:r>
            <a:r>
              <a:rPr lang="en-IN" spc="60" dirty="0">
                <a:latin typeface="Futura Bk BT" panose="020B0502020204020303" pitchFamily="34" charset="0"/>
                <a:cs typeface="Arial"/>
              </a:rPr>
              <a:t>it </a:t>
            </a:r>
            <a:r>
              <a:rPr lang="en-IN" spc="-190" dirty="0">
                <a:latin typeface="Futura Bk BT" panose="020B0502020204020303" pitchFamily="34" charset="0"/>
                <a:cs typeface="Arial"/>
              </a:rPr>
              <a:t>as </a:t>
            </a:r>
            <a:r>
              <a:rPr lang="en-IN" spc="-190" dirty="0" smtClean="0">
                <a:latin typeface="Futura Bk BT" panose="020B0502020204020303" pitchFamily="34" charset="0"/>
                <a:cs typeface="Arial"/>
              </a:rPr>
              <a:t> </a:t>
            </a:r>
            <a:r>
              <a:rPr lang="en-IN" spc="-80" dirty="0" smtClean="0">
                <a:latin typeface="Futura Bk BT" panose="020B0502020204020303" pitchFamily="34" charset="0"/>
                <a:cs typeface="Arial"/>
              </a:rPr>
              <a:t>one </a:t>
            </a:r>
            <a:r>
              <a:rPr lang="en-IN" spc="-5" dirty="0">
                <a:latin typeface="Futura Bk BT" panose="020B0502020204020303" pitchFamily="34" charset="0"/>
                <a:cs typeface="Arial"/>
              </a:rPr>
              <a:t>of</a:t>
            </a:r>
            <a:r>
              <a:rPr lang="en-IN" spc="-225" dirty="0">
                <a:latin typeface="Futura Bk BT" panose="020B0502020204020303" pitchFamily="34" charset="0"/>
                <a:cs typeface="Arial"/>
              </a:rPr>
              <a:t> </a:t>
            </a:r>
            <a:r>
              <a:rPr lang="en-IN" spc="-35" dirty="0" smtClean="0">
                <a:latin typeface="Futura Bk BT" panose="020B0502020204020303" pitchFamily="34" charset="0"/>
                <a:cs typeface="Arial"/>
              </a:rPr>
              <a:t>its</a:t>
            </a:r>
            <a:r>
              <a:rPr lang="en-IN" spc="-100" dirty="0" smtClean="0">
                <a:latin typeface="Futura Bk BT" panose="020B0502020204020303" pitchFamily="34" charset="0"/>
                <a:cs typeface="Arial"/>
              </a:rPr>
              <a:t> </a:t>
            </a:r>
            <a:r>
              <a:rPr lang="en-IN" spc="-75" dirty="0" smtClean="0">
                <a:latin typeface="Futura Bk BT" panose="020B0502020204020303" pitchFamily="34" charset="0"/>
                <a:cs typeface="Arial"/>
              </a:rPr>
              <a:t>components.</a:t>
            </a:r>
          </a:p>
          <a:p>
            <a:pPr marL="298450" marR="93345" indent="-285750">
              <a:lnSpc>
                <a:spcPts val="2160"/>
              </a:lnSpc>
              <a:spcBef>
                <a:spcPts val="500"/>
              </a:spcBef>
              <a:buFont typeface="Arial" panose="020B0604020202020204" pitchFamily="34" charset="0"/>
              <a:buChar char="•"/>
            </a:pPr>
            <a:r>
              <a:rPr lang="en-IN" spc="-114" dirty="0">
                <a:latin typeface="Futura Bk BT" panose="020B0502020204020303" pitchFamily="34" charset="0"/>
                <a:cs typeface="Arial"/>
              </a:rPr>
              <a:t>We </a:t>
            </a:r>
            <a:r>
              <a:rPr lang="en-IN" spc="-125" dirty="0">
                <a:latin typeface="Futura Bk BT" panose="020B0502020204020303" pitchFamily="34" charset="0"/>
                <a:cs typeface="Arial"/>
              </a:rPr>
              <a:t>can </a:t>
            </a:r>
            <a:r>
              <a:rPr lang="en-IN" spc="-50" dirty="0">
                <a:latin typeface="Futura Bk BT" panose="020B0502020204020303" pitchFamily="34" charset="0"/>
                <a:cs typeface="Arial"/>
              </a:rPr>
              <a:t>define </a:t>
            </a:r>
            <a:r>
              <a:rPr lang="en-IN" spc="-110" dirty="0">
                <a:latin typeface="Futura Bk BT" panose="020B0502020204020303" pitchFamily="34" charset="0"/>
                <a:cs typeface="Arial"/>
              </a:rPr>
              <a:t>an </a:t>
            </a:r>
            <a:r>
              <a:rPr lang="en-IN" spc="-90" dirty="0">
                <a:latin typeface="Futura Bk BT" panose="020B0502020204020303" pitchFamily="34" charset="0"/>
                <a:cs typeface="Arial"/>
              </a:rPr>
              <a:t>embedded </a:t>
            </a:r>
            <a:r>
              <a:rPr lang="en-IN" spc="-105" dirty="0">
                <a:latin typeface="Futura Bk BT" panose="020B0502020204020303" pitchFamily="34" charset="0"/>
                <a:cs typeface="Arial"/>
              </a:rPr>
              <a:t>system </a:t>
            </a:r>
            <a:r>
              <a:rPr lang="en-IN" spc="-190" dirty="0">
                <a:latin typeface="Futura Bk BT" panose="020B0502020204020303" pitchFamily="34" charset="0"/>
                <a:cs typeface="Arial"/>
              </a:rPr>
              <a:t>as </a:t>
            </a:r>
            <a:r>
              <a:rPr lang="en-IN" b="1" spc="-180" dirty="0">
                <a:latin typeface="Futura Bk BT" panose="020B0502020204020303" pitchFamily="34" charset="0"/>
                <a:cs typeface="Arial"/>
              </a:rPr>
              <a:t>“</a:t>
            </a:r>
            <a:r>
              <a:rPr lang="en-IN" b="1" spc="-180" dirty="0">
                <a:solidFill>
                  <a:schemeClr val="bg2">
                    <a:lumMod val="90000"/>
                  </a:schemeClr>
                </a:solidFill>
                <a:latin typeface="Futura Bk BT" panose="020B0502020204020303" pitchFamily="34" charset="0"/>
                <a:cs typeface="Arial"/>
              </a:rPr>
              <a:t>A </a:t>
            </a:r>
            <a:r>
              <a:rPr lang="en-IN" b="1" spc="-180" dirty="0" smtClean="0">
                <a:solidFill>
                  <a:schemeClr val="bg2">
                    <a:lumMod val="90000"/>
                  </a:schemeClr>
                </a:solidFill>
                <a:latin typeface="Futura Bk BT" panose="020B0502020204020303" pitchFamily="34" charset="0"/>
                <a:cs typeface="Arial"/>
              </a:rPr>
              <a:t> </a:t>
            </a:r>
            <a:r>
              <a:rPr lang="en-IN" b="1" spc="-165" dirty="0" smtClean="0">
                <a:solidFill>
                  <a:schemeClr val="bg2">
                    <a:lumMod val="90000"/>
                  </a:schemeClr>
                </a:solidFill>
                <a:latin typeface="Futura Bk BT" panose="020B0502020204020303" pitchFamily="34" charset="0"/>
                <a:cs typeface="Arial"/>
              </a:rPr>
              <a:t>microprocessor </a:t>
            </a:r>
            <a:r>
              <a:rPr lang="en-IN" b="1" spc="-175" dirty="0" smtClean="0">
                <a:solidFill>
                  <a:schemeClr val="bg2">
                    <a:lumMod val="90000"/>
                  </a:schemeClr>
                </a:solidFill>
                <a:latin typeface="Futura Bk BT" panose="020B0502020204020303" pitchFamily="34" charset="0"/>
                <a:cs typeface="Arial"/>
              </a:rPr>
              <a:t>based  </a:t>
            </a:r>
            <a:r>
              <a:rPr lang="en-IN" b="1" spc="-175" dirty="0">
                <a:solidFill>
                  <a:schemeClr val="bg2">
                    <a:lumMod val="90000"/>
                  </a:schemeClr>
                </a:solidFill>
                <a:latin typeface="Futura Bk BT" panose="020B0502020204020303" pitchFamily="34" charset="0"/>
                <a:cs typeface="Arial"/>
              </a:rPr>
              <a:t>system  </a:t>
            </a:r>
            <a:r>
              <a:rPr lang="en-IN" b="1" spc="-60" dirty="0">
                <a:solidFill>
                  <a:schemeClr val="bg2">
                    <a:lumMod val="90000"/>
                  </a:schemeClr>
                </a:solidFill>
                <a:latin typeface="Futura Bk BT" panose="020B0502020204020303" pitchFamily="34" charset="0"/>
                <a:cs typeface="Arial"/>
              </a:rPr>
              <a:t>that </a:t>
            </a:r>
            <a:r>
              <a:rPr lang="en-IN" b="1" spc="-180" dirty="0" smtClean="0">
                <a:solidFill>
                  <a:schemeClr val="bg2">
                    <a:lumMod val="90000"/>
                  </a:schemeClr>
                </a:solidFill>
                <a:latin typeface="Futura Bk BT" panose="020B0502020204020303" pitchFamily="34" charset="0"/>
                <a:cs typeface="Arial"/>
              </a:rPr>
              <a:t>does  </a:t>
            </a:r>
            <a:r>
              <a:rPr lang="en-IN" b="1" spc="-90" dirty="0">
                <a:solidFill>
                  <a:schemeClr val="bg2">
                    <a:lumMod val="90000"/>
                  </a:schemeClr>
                </a:solidFill>
                <a:latin typeface="Futura Bk BT" panose="020B0502020204020303" pitchFamily="34" charset="0"/>
                <a:cs typeface="Arial"/>
              </a:rPr>
              <a:t>not </a:t>
            </a:r>
            <a:r>
              <a:rPr lang="en-IN" b="1" spc="-130" dirty="0">
                <a:solidFill>
                  <a:schemeClr val="bg2">
                    <a:lumMod val="90000"/>
                  </a:schemeClr>
                </a:solidFill>
                <a:latin typeface="Futura Bk BT" panose="020B0502020204020303" pitchFamily="34" charset="0"/>
                <a:cs typeface="Arial"/>
              </a:rPr>
              <a:t>look </a:t>
            </a:r>
            <a:r>
              <a:rPr lang="en-IN" b="1" spc="-105" dirty="0">
                <a:solidFill>
                  <a:schemeClr val="bg2">
                    <a:lumMod val="90000"/>
                  </a:schemeClr>
                </a:solidFill>
                <a:latin typeface="Futura Bk BT" panose="020B0502020204020303" pitchFamily="34" charset="0"/>
                <a:cs typeface="Arial"/>
              </a:rPr>
              <a:t>like </a:t>
            </a:r>
            <a:r>
              <a:rPr lang="en-IN" b="1" spc="-125" dirty="0">
                <a:solidFill>
                  <a:schemeClr val="bg2">
                    <a:lumMod val="90000"/>
                  </a:schemeClr>
                </a:solidFill>
                <a:latin typeface="Futura Bk BT" panose="020B0502020204020303" pitchFamily="34" charset="0"/>
                <a:cs typeface="Arial"/>
              </a:rPr>
              <a:t>a</a:t>
            </a:r>
            <a:r>
              <a:rPr lang="en-IN" b="1" spc="-60" dirty="0">
                <a:solidFill>
                  <a:schemeClr val="bg2">
                    <a:lumMod val="90000"/>
                  </a:schemeClr>
                </a:solidFill>
                <a:latin typeface="Futura Bk BT" panose="020B0502020204020303" pitchFamily="34" charset="0"/>
                <a:cs typeface="Arial"/>
              </a:rPr>
              <a:t> </a:t>
            </a:r>
            <a:r>
              <a:rPr lang="en-IN" b="1" spc="-120" dirty="0">
                <a:solidFill>
                  <a:schemeClr val="bg2">
                    <a:lumMod val="90000"/>
                  </a:schemeClr>
                </a:solidFill>
                <a:latin typeface="Futura Bk BT" panose="020B0502020204020303" pitchFamily="34" charset="0"/>
                <a:cs typeface="Arial"/>
              </a:rPr>
              <a:t>computer</a:t>
            </a:r>
            <a:r>
              <a:rPr lang="en-IN" b="1" spc="-120" dirty="0">
                <a:latin typeface="Futura Bk BT" panose="020B0502020204020303" pitchFamily="34" charset="0"/>
                <a:cs typeface="Arial"/>
              </a:rPr>
              <a:t>”.</a:t>
            </a:r>
            <a:endParaRPr lang="en-IN" dirty="0">
              <a:latin typeface="Futura Bk BT" panose="020B0502020204020303" pitchFamily="34" charset="0"/>
              <a:cs typeface="Arial"/>
            </a:endParaRPr>
          </a:p>
          <a:p>
            <a:pPr marL="2506980">
              <a:lnSpc>
                <a:spcPct val="100000"/>
              </a:lnSpc>
              <a:spcBef>
                <a:spcPts val="229"/>
              </a:spcBef>
            </a:pPr>
            <a:r>
              <a:rPr lang="en-IN" spc="-105" dirty="0">
                <a:latin typeface="Futura Bk BT" panose="020B0502020204020303" pitchFamily="34" charset="0"/>
                <a:cs typeface="Arial"/>
              </a:rPr>
              <a:t>Or</a:t>
            </a:r>
            <a:endParaRPr lang="en-IN" dirty="0">
              <a:latin typeface="Futura Bk BT" panose="020B0502020204020303" pitchFamily="34" charset="0"/>
              <a:cs typeface="Arial"/>
            </a:endParaRPr>
          </a:p>
          <a:p>
            <a:pPr marL="298450" marR="5080" indent="-285750">
              <a:lnSpc>
                <a:spcPts val="2160"/>
              </a:lnSpc>
              <a:spcBef>
                <a:spcPts val="530"/>
              </a:spcBef>
              <a:buFont typeface="Arial" panose="020B0604020202020204" pitchFamily="34" charset="0"/>
              <a:buChar char="•"/>
            </a:pPr>
            <a:r>
              <a:rPr lang="en-IN" spc="-70" dirty="0">
                <a:latin typeface="Futura Bk BT" panose="020B0502020204020303" pitchFamily="34" charset="0"/>
                <a:cs typeface="Arial"/>
              </a:rPr>
              <a:t>W</a:t>
            </a:r>
            <a:r>
              <a:rPr lang="en-IN" spc="-70" dirty="0" smtClean="0">
                <a:latin typeface="Futura Bk BT" panose="020B0502020204020303" pitchFamily="34" charset="0"/>
                <a:cs typeface="Arial"/>
              </a:rPr>
              <a:t>e </a:t>
            </a:r>
            <a:r>
              <a:rPr lang="en-IN" spc="-125" dirty="0">
                <a:latin typeface="Futura Bk BT" panose="020B0502020204020303" pitchFamily="34" charset="0"/>
                <a:cs typeface="Arial"/>
              </a:rPr>
              <a:t>can </a:t>
            </a:r>
            <a:r>
              <a:rPr lang="en-IN" spc="-160" dirty="0">
                <a:latin typeface="Futura Bk BT" panose="020B0502020204020303" pitchFamily="34" charset="0"/>
                <a:cs typeface="Arial"/>
              </a:rPr>
              <a:t>say </a:t>
            </a:r>
            <a:r>
              <a:rPr lang="en-IN" dirty="0">
                <a:latin typeface="Futura Bk BT" panose="020B0502020204020303" pitchFamily="34" charset="0"/>
                <a:cs typeface="Arial"/>
              </a:rPr>
              <a:t>that </a:t>
            </a:r>
            <a:r>
              <a:rPr lang="en-IN" spc="55" dirty="0">
                <a:latin typeface="Futura Bk BT" panose="020B0502020204020303" pitchFamily="34" charset="0"/>
                <a:cs typeface="Arial"/>
              </a:rPr>
              <a:t>it </a:t>
            </a:r>
            <a:r>
              <a:rPr lang="en-IN" spc="-105" dirty="0">
                <a:latin typeface="Futura Bk BT" panose="020B0502020204020303" pitchFamily="34" charset="0"/>
                <a:cs typeface="Arial"/>
              </a:rPr>
              <a:t>is </a:t>
            </a:r>
            <a:r>
              <a:rPr lang="en-IN" b="1" spc="-180" dirty="0">
                <a:latin typeface="Futura Bk BT" panose="020B0502020204020303" pitchFamily="34" charset="0"/>
                <a:cs typeface="Arial"/>
              </a:rPr>
              <a:t>“</a:t>
            </a:r>
            <a:r>
              <a:rPr lang="en-IN" b="1" spc="-180" dirty="0">
                <a:solidFill>
                  <a:schemeClr val="bg2">
                    <a:lumMod val="90000"/>
                  </a:schemeClr>
                </a:solidFill>
                <a:latin typeface="Futura Bk BT" panose="020B0502020204020303" pitchFamily="34" charset="0"/>
                <a:cs typeface="Arial"/>
              </a:rPr>
              <a:t>A </a:t>
            </a:r>
            <a:r>
              <a:rPr lang="en-IN" b="1" spc="-130" dirty="0">
                <a:solidFill>
                  <a:schemeClr val="bg2">
                    <a:lumMod val="90000"/>
                  </a:schemeClr>
                </a:solidFill>
                <a:latin typeface="Futura Bk BT" panose="020B0502020204020303" pitchFamily="34" charset="0"/>
                <a:cs typeface="Arial"/>
              </a:rPr>
              <a:t>combination </a:t>
            </a:r>
            <a:r>
              <a:rPr lang="en-IN" b="1" spc="-90" dirty="0">
                <a:solidFill>
                  <a:schemeClr val="bg2">
                    <a:lumMod val="90000"/>
                  </a:schemeClr>
                </a:solidFill>
                <a:latin typeface="Futura Bk BT" panose="020B0502020204020303" pitchFamily="34" charset="0"/>
                <a:cs typeface="Arial"/>
              </a:rPr>
              <a:t>of </a:t>
            </a:r>
            <a:r>
              <a:rPr lang="en-IN" b="1" spc="-130" dirty="0">
                <a:solidFill>
                  <a:schemeClr val="bg2">
                    <a:lumMod val="90000"/>
                  </a:schemeClr>
                </a:solidFill>
                <a:latin typeface="Futura Bk BT" panose="020B0502020204020303" pitchFamily="34" charset="0"/>
                <a:cs typeface="Arial"/>
              </a:rPr>
              <a:t>computer </a:t>
            </a:r>
            <a:r>
              <a:rPr lang="en-IN" b="1" spc="-114" dirty="0">
                <a:solidFill>
                  <a:schemeClr val="bg2">
                    <a:lumMod val="90000"/>
                  </a:schemeClr>
                </a:solidFill>
                <a:latin typeface="Futura Bk BT" panose="020B0502020204020303" pitchFamily="34" charset="0"/>
                <a:cs typeface="Arial"/>
              </a:rPr>
              <a:t>hardware </a:t>
            </a:r>
            <a:r>
              <a:rPr lang="en-IN" b="1" spc="-145" dirty="0">
                <a:solidFill>
                  <a:schemeClr val="bg2">
                    <a:lumMod val="90000"/>
                  </a:schemeClr>
                </a:solidFill>
                <a:latin typeface="Futura Bk BT" panose="020B0502020204020303" pitchFamily="34" charset="0"/>
                <a:cs typeface="Arial"/>
              </a:rPr>
              <a:t>and  </a:t>
            </a:r>
            <a:r>
              <a:rPr lang="en-IN" b="1" spc="-100" dirty="0">
                <a:solidFill>
                  <a:schemeClr val="bg2">
                    <a:lumMod val="90000"/>
                  </a:schemeClr>
                </a:solidFill>
                <a:latin typeface="Futura Bk BT" panose="020B0502020204020303" pitchFamily="34" charset="0"/>
                <a:cs typeface="Arial"/>
              </a:rPr>
              <a:t>software, </a:t>
            </a:r>
            <a:r>
              <a:rPr lang="en-IN" b="1" spc="-145" dirty="0">
                <a:solidFill>
                  <a:schemeClr val="bg2">
                    <a:lumMod val="90000"/>
                  </a:schemeClr>
                </a:solidFill>
                <a:latin typeface="Futura Bk BT" panose="020B0502020204020303" pitchFamily="34" charset="0"/>
                <a:cs typeface="Arial"/>
              </a:rPr>
              <a:t>and </a:t>
            </a:r>
            <a:r>
              <a:rPr lang="en-IN" b="1" spc="-155" dirty="0">
                <a:solidFill>
                  <a:schemeClr val="bg2">
                    <a:lumMod val="90000"/>
                  </a:schemeClr>
                </a:solidFill>
                <a:latin typeface="Futura Bk BT" panose="020B0502020204020303" pitchFamily="34" charset="0"/>
                <a:cs typeface="Arial"/>
              </a:rPr>
              <a:t>perhaps </a:t>
            </a:r>
            <a:r>
              <a:rPr lang="en-IN" b="1" spc="-105" dirty="0">
                <a:solidFill>
                  <a:schemeClr val="bg2">
                    <a:lumMod val="90000"/>
                  </a:schemeClr>
                </a:solidFill>
                <a:latin typeface="Futura Bk BT" panose="020B0502020204020303" pitchFamily="34" charset="0"/>
                <a:cs typeface="Arial"/>
              </a:rPr>
              <a:t>additional </a:t>
            </a:r>
            <a:r>
              <a:rPr lang="en-IN" b="1" spc="-150" dirty="0">
                <a:solidFill>
                  <a:schemeClr val="bg2">
                    <a:lumMod val="90000"/>
                  </a:schemeClr>
                </a:solidFill>
                <a:latin typeface="Futura Bk BT" panose="020B0502020204020303" pitchFamily="34" charset="0"/>
                <a:cs typeface="Arial"/>
              </a:rPr>
              <a:t>mechanical </a:t>
            </a:r>
            <a:r>
              <a:rPr lang="en-IN" b="1" spc="-110" dirty="0">
                <a:solidFill>
                  <a:schemeClr val="bg2">
                    <a:lumMod val="90000"/>
                  </a:schemeClr>
                </a:solidFill>
                <a:latin typeface="Futura Bk BT" panose="020B0502020204020303" pitchFamily="34" charset="0"/>
                <a:cs typeface="Arial"/>
              </a:rPr>
              <a:t>or </a:t>
            </a:r>
            <a:r>
              <a:rPr lang="en-IN" b="1" spc="-90" dirty="0">
                <a:solidFill>
                  <a:schemeClr val="bg2">
                    <a:lumMod val="90000"/>
                  </a:schemeClr>
                </a:solidFill>
                <a:latin typeface="Futura Bk BT" panose="020B0502020204020303" pitchFamily="34" charset="0"/>
                <a:cs typeface="Arial"/>
              </a:rPr>
              <a:t>other </a:t>
            </a:r>
            <a:r>
              <a:rPr lang="en-IN" b="1" spc="-114" dirty="0">
                <a:solidFill>
                  <a:schemeClr val="bg2">
                    <a:lumMod val="90000"/>
                  </a:schemeClr>
                </a:solidFill>
                <a:latin typeface="Futura Bk BT" panose="020B0502020204020303" pitchFamily="34" charset="0"/>
                <a:cs typeface="Arial"/>
              </a:rPr>
              <a:t>parts, </a:t>
            </a:r>
            <a:r>
              <a:rPr lang="en-IN" b="1" spc="-165" dirty="0">
                <a:solidFill>
                  <a:schemeClr val="bg2">
                    <a:lumMod val="90000"/>
                  </a:schemeClr>
                </a:solidFill>
                <a:latin typeface="Futura Bk BT" panose="020B0502020204020303" pitchFamily="34" charset="0"/>
                <a:cs typeface="Arial"/>
              </a:rPr>
              <a:t>designed </a:t>
            </a:r>
            <a:r>
              <a:rPr lang="en-IN" b="1" spc="-60" dirty="0">
                <a:solidFill>
                  <a:schemeClr val="bg2">
                    <a:lumMod val="90000"/>
                  </a:schemeClr>
                </a:solidFill>
                <a:latin typeface="Futura Bk BT" panose="020B0502020204020303" pitchFamily="34" charset="0"/>
                <a:cs typeface="Arial"/>
              </a:rPr>
              <a:t>to  </a:t>
            </a:r>
            <a:r>
              <a:rPr lang="en-IN" b="1" spc="-105" dirty="0">
                <a:solidFill>
                  <a:schemeClr val="bg2">
                    <a:lumMod val="90000"/>
                  </a:schemeClr>
                </a:solidFill>
                <a:latin typeface="Futura Bk BT" panose="020B0502020204020303" pitchFamily="34" charset="0"/>
                <a:cs typeface="Arial"/>
              </a:rPr>
              <a:t>perform </a:t>
            </a:r>
            <a:r>
              <a:rPr lang="en-IN" b="1" spc="-125" dirty="0">
                <a:solidFill>
                  <a:schemeClr val="bg2">
                    <a:lumMod val="90000"/>
                  </a:schemeClr>
                </a:solidFill>
                <a:latin typeface="Futura Bk BT" panose="020B0502020204020303" pitchFamily="34" charset="0"/>
                <a:cs typeface="Arial"/>
              </a:rPr>
              <a:t>a dedicated </a:t>
            </a:r>
            <a:r>
              <a:rPr lang="en-IN" b="1" spc="-110" dirty="0">
                <a:solidFill>
                  <a:schemeClr val="bg2">
                    <a:lumMod val="90000"/>
                  </a:schemeClr>
                </a:solidFill>
                <a:latin typeface="Futura Bk BT" panose="020B0502020204020303" pitchFamily="34" charset="0"/>
                <a:cs typeface="Arial"/>
              </a:rPr>
              <a:t>function. </a:t>
            </a:r>
            <a:r>
              <a:rPr lang="en-IN" b="1" spc="-90" dirty="0">
                <a:solidFill>
                  <a:schemeClr val="bg2">
                    <a:lumMod val="90000"/>
                  </a:schemeClr>
                </a:solidFill>
                <a:latin typeface="Futura Bk BT" panose="020B0502020204020303" pitchFamily="34" charset="0"/>
                <a:cs typeface="Arial"/>
              </a:rPr>
              <a:t>In </a:t>
            </a:r>
            <a:r>
              <a:rPr lang="en-IN" b="1" spc="-180" dirty="0">
                <a:solidFill>
                  <a:schemeClr val="bg2">
                    <a:lumMod val="90000"/>
                  </a:schemeClr>
                </a:solidFill>
                <a:latin typeface="Futura Bk BT" panose="020B0502020204020303" pitchFamily="34" charset="0"/>
                <a:cs typeface="Arial"/>
              </a:rPr>
              <a:t>some </a:t>
            </a:r>
            <a:r>
              <a:rPr lang="en-IN" b="1" spc="-200" dirty="0">
                <a:solidFill>
                  <a:schemeClr val="bg2">
                    <a:lumMod val="90000"/>
                  </a:schemeClr>
                </a:solidFill>
                <a:latin typeface="Futura Bk BT" panose="020B0502020204020303" pitchFamily="34" charset="0"/>
                <a:cs typeface="Arial"/>
              </a:rPr>
              <a:t>cases, </a:t>
            </a:r>
            <a:r>
              <a:rPr lang="en-IN" b="1" spc="-135" dirty="0">
                <a:solidFill>
                  <a:schemeClr val="bg2">
                    <a:lumMod val="90000"/>
                  </a:schemeClr>
                </a:solidFill>
                <a:latin typeface="Futura Bk BT" panose="020B0502020204020303" pitchFamily="34" charset="0"/>
                <a:cs typeface="Arial"/>
              </a:rPr>
              <a:t>embedded </a:t>
            </a:r>
            <a:r>
              <a:rPr lang="en-IN" b="1" spc="-195" dirty="0">
                <a:solidFill>
                  <a:schemeClr val="bg2">
                    <a:lumMod val="90000"/>
                  </a:schemeClr>
                </a:solidFill>
                <a:latin typeface="Futura Bk BT" panose="020B0502020204020303" pitchFamily="34" charset="0"/>
                <a:cs typeface="Arial"/>
              </a:rPr>
              <a:t>systems </a:t>
            </a:r>
            <a:r>
              <a:rPr lang="en-IN" b="1" spc="-105" dirty="0">
                <a:solidFill>
                  <a:schemeClr val="bg2">
                    <a:lumMod val="90000"/>
                  </a:schemeClr>
                </a:solidFill>
                <a:latin typeface="Futura Bk BT" panose="020B0502020204020303" pitchFamily="34" charset="0"/>
                <a:cs typeface="Arial"/>
              </a:rPr>
              <a:t>are  </a:t>
            </a:r>
            <a:r>
              <a:rPr lang="en-IN" b="1" spc="-85" dirty="0">
                <a:solidFill>
                  <a:schemeClr val="bg2">
                    <a:lumMod val="90000"/>
                  </a:schemeClr>
                </a:solidFill>
                <a:latin typeface="Futura Bk BT" panose="020B0502020204020303" pitchFamily="34" charset="0"/>
                <a:cs typeface="Arial"/>
              </a:rPr>
              <a:t>part </a:t>
            </a:r>
            <a:r>
              <a:rPr lang="en-IN" b="1" spc="-90" dirty="0">
                <a:solidFill>
                  <a:schemeClr val="bg2">
                    <a:lumMod val="90000"/>
                  </a:schemeClr>
                </a:solidFill>
                <a:latin typeface="Futura Bk BT" panose="020B0502020204020303" pitchFamily="34" charset="0"/>
                <a:cs typeface="Arial"/>
              </a:rPr>
              <a:t>of </a:t>
            </a:r>
            <a:r>
              <a:rPr lang="en-IN" b="1" spc="-125" dirty="0">
                <a:solidFill>
                  <a:schemeClr val="bg2">
                    <a:lumMod val="90000"/>
                  </a:schemeClr>
                </a:solidFill>
                <a:latin typeface="Futura Bk BT" panose="020B0502020204020303" pitchFamily="34" charset="0"/>
                <a:cs typeface="Arial"/>
              </a:rPr>
              <a:t>a larger </a:t>
            </a:r>
            <a:r>
              <a:rPr lang="en-IN" b="1" spc="-175" dirty="0">
                <a:solidFill>
                  <a:schemeClr val="bg2">
                    <a:lumMod val="90000"/>
                  </a:schemeClr>
                </a:solidFill>
                <a:latin typeface="Futura Bk BT" panose="020B0502020204020303" pitchFamily="34" charset="0"/>
                <a:cs typeface="Arial"/>
              </a:rPr>
              <a:t>system </a:t>
            </a:r>
            <a:r>
              <a:rPr lang="en-IN" b="1" spc="-110" dirty="0">
                <a:solidFill>
                  <a:schemeClr val="bg2">
                    <a:lumMod val="90000"/>
                  </a:schemeClr>
                </a:solidFill>
                <a:latin typeface="Futura Bk BT" panose="020B0502020204020303" pitchFamily="34" charset="0"/>
                <a:cs typeface="Arial"/>
              </a:rPr>
              <a:t>or </a:t>
            </a:r>
            <a:r>
              <a:rPr lang="en-IN" b="1" spc="-120" dirty="0">
                <a:solidFill>
                  <a:schemeClr val="bg2">
                    <a:lumMod val="90000"/>
                  </a:schemeClr>
                </a:solidFill>
                <a:latin typeface="Futura Bk BT" panose="020B0502020204020303" pitchFamily="34" charset="0"/>
                <a:cs typeface="Arial"/>
              </a:rPr>
              <a:t>product, </a:t>
            </a:r>
            <a:r>
              <a:rPr lang="en-IN" b="1" spc="-225" dirty="0">
                <a:solidFill>
                  <a:schemeClr val="bg2">
                    <a:lumMod val="90000"/>
                  </a:schemeClr>
                </a:solidFill>
                <a:latin typeface="Futura Bk BT" panose="020B0502020204020303" pitchFamily="34" charset="0"/>
                <a:cs typeface="Arial"/>
              </a:rPr>
              <a:t>as </a:t>
            </a:r>
            <a:r>
              <a:rPr lang="en-IN" b="1" spc="-195" dirty="0">
                <a:solidFill>
                  <a:schemeClr val="bg2">
                    <a:lumMod val="90000"/>
                  </a:schemeClr>
                </a:solidFill>
                <a:latin typeface="Futura Bk BT" panose="020B0502020204020303" pitchFamily="34" charset="0"/>
                <a:cs typeface="Arial"/>
              </a:rPr>
              <a:t>is </a:t>
            </a:r>
            <a:r>
              <a:rPr lang="en-IN" b="1" spc="-80" dirty="0">
                <a:solidFill>
                  <a:schemeClr val="bg2">
                    <a:lumMod val="90000"/>
                  </a:schemeClr>
                </a:solidFill>
                <a:latin typeface="Futura Bk BT" panose="020B0502020204020303" pitchFamily="34" charset="0"/>
                <a:cs typeface="Arial"/>
              </a:rPr>
              <a:t>the </a:t>
            </a:r>
            <a:r>
              <a:rPr lang="en-IN" b="1" spc="-210" dirty="0">
                <a:solidFill>
                  <a:schemeClr val="bg2">
                    <a:lumMod val="90000"/>
                  </a:schemeClr>
                </a:solidFill>
                <a:latin typeface="Futura Bk BT" panose="020B0502020204020303" pitchFamily="34" charset="0"/>
                <a:cs typeface="Arial"/>
              </a:rPr>
              <a:t>case </a:t>
            </a:r>
            <a:r>
              <a:rPr lang="en-IN" b="1" spc="-90" dirty="0">
                <a:solidFill>
                  <a:schemeClr val="bg2">
                    <a:lumMod val="90000"/>
                  </a:schemeClr>
                </a:solidFill>
                <a:latin typeface="Futura Bk BT" panose="020B0502020204020303" pitchFamily="34" charset="0"/>
                <a:cs typeface="Arial"/>
              </a:rPr>
              <a:t>of </a:t>
            </a:r>
            <a:r>
              <a:rPr lang="en-IN" b="1" spc="-145" dirty="0">
                <a:solidFill>
                  <a:schemeClr val="bg2">
                    <a:lumMod val="90000"/>
                  </a:schemeClr>
                </a:solidFill>
                <a:latin typeface="Futura Bk BT" panose="020B0502020204020303" pitchFamily="34" charset="0"/>
                <a:cs typeface="Arial"/>
              </a:rPr>
              <a:t>an </a:t>
            </a:r>
            <a:r>
              <a:rPr lang="en-IN" b="1" spc="-125" dirty="0">
                <a:solidFill>
                  <a:schemeClr val="bg2">
                    <a:lumMod val="90000"/>
                  </a:schemeClr>
                </a:solidFill>
                <a:latin typeface="Futura Bk BT" panose="020B0502020204020303" pitchFamily="34" charset="0"/>
                <a:cs typeface="Arial"/>
              </a:rPr>
              <a:t>antilock </a:t>
            </a:r>
            <a:r>
              <a:rPr lang="en-IN" b="1" spc="-145" dirty="0">
                <a:solidFill>
                  <a:schemeClr val="bg2">
                    <a:lumMod val="90000"/>
                  </a:schemeClr>
                </a:solidFill>
                <a:latin typeface="Futura Bk BT" panose="020B0502020204020303" pitchFamily="34" charset="0"/>
                <a:cs typeface="Arial"/>
              </a:rPr>
              <a:t>braking  </a:t>
            </a:r>
            <a:r>
              <a:rPr lang="en-IN" b="1" spc="-170" dirty="0">
                <a:solidFill>
                  <a:schemeClr val="bg2">
                    <a:lumMod val="90000"/>
                  </a:schemeClr>
                </a:solidFill>
                <a:latin typeface="Futura Bk BT" panose="020B0502020204020303" pitchFamily="34" charset="0"/>
                <a:cs typeface="Arial"/>
              </a:rPr>
              <a:t>system </a:t>
            </a:r>
            <a:r>
              <a:rPr lang="en-IN" b="1" spc="-110" dirty="0">
                <a:solidFill>
                  <a:schemeClr val="bg2">
                    <a:lumMod val="90000"/>
                  </a:schemeClr>
                </a:solidFill>
                <a:latin typeface="Futura Bk BT" panose="020B0502020204020303" pitchFamily="34" charset="0"/>
                <a:cs typeface="Arial"/>
              </a:rPr>
              <a:t>in </a:t>
            </a:r>
            <a:r>
              <a:rPr lang="en-IN" b="1" spc="-125" dirty="0">
                <a:solidFill>
                  <a:schemeClr val="bg2">
                    <a:lumMod val="90000"/>
                  </a:schemeClr>
                </a:solidFill>
                <a:latin typeface="Futura Bk BT" panose="020B0502020204020303" pitchFamily="34" charset="0"/>
                <a:cs typeface="Arial"/>
              </a:rPr>
              <a:t>a </a:t>
            </a:r>
            <a:r>
              <a:rPr lang="en-IN" b="1" spc="-160" dirty="0">
                <a:solidFill>
                  <a:schemeClr val="bg2">
                    <a:lumMod val="90000"/>
                  </a:schemeClr>
                </a:solidFill>
                <a:latin typeface="Futura Bk BT" panose="020B0502020204020303" pitchFamily="34" charset="0"/>
                <a:cs typeface="Arial"/>
              </a:rPr>
              <a:t>car</a:t>
            </a:r>
            <a:r>
              <a:rPr lang="en-IN" b="1" spc="-20" dirty="0">
                <a:solidFill>
                  <a:schemeClr val="bg2">
                    <a:lumMod val="90000"/>
                  </a:schemeClr>
                </a:solidFill>
                <a:latin typeface="Futura Bk BT" panose="020B0502020204020303" pitchFamily="34" charset="0"/>
                <a:cs typeface="Arial"/>
              </a:rPr>
              <a:t> </a:t>
            </a:r>
            <a:r>
              <a:rPr lang="en-IN" b="1" spc="-75" dirty="0" smtClean="0">
                <a:latin typeface="Futura Bk BT" panose="020B0502020204020303" pitchFamily="34" charset="0"/>
                <a:cs typeface="Arial"/>
              </a:rPr>
              <a:t>”.</a:t>
            </a:r>
          </a:p>
          <a:p>
            <a:pPr marL="298450" marR="5080" indent="-285750">
              <a:lnSpc>
                <a:spcPts val="2160"/>
              </a:lnSpc>
              <a:spcBef>
                <a:spcPts val="530"/>
              </a:spcBef>
              <a:buFont typeface="Arial" panose="020B0604020202020204" pitchFamily="34" charset="0"/>
              <a:buChar char="•"/>
            </a:pPr>
            <a:r>
              <a:rPr lang="en-IN" spc="-120" dirty="0">
                <a:latin typeface="Futura Bk BT" panose="020B0502020204020303" pitchFamily="34" charset="0"/>
                <a:cs typeface="Arial"/>
              </a:rPr>
              <a:t>An </a:t>
            </a:r>
            <a:r>
              <a:rPr lang="en-IN" b="1" spc="-135" dirty="0">
                <a:solidFill>
                  <a:schemeClr val="bg1">
                    <a:lumMod val="75000"/>
                  </a:schemeClr>
                </a:solidFill>
                <a:latin typeface="Futura Bk BT" panose="020B0502020204020303" pitchFamily="34" charset="0"/>
                <a:cs typeface="Arial"/>
              </a:rPr>
              <a:t>embedded </a:t>
            </a:r>
            <a:r>
              <a:rPr lang="en-IN" b="1" spc="-135" dirty="0" smtClean="0">
                <a:solidFill>
                  <a:schemeClr val="bg1">
                    <a:lumMod val="75000"/>
                  </a:schemeClr>
                </a:solidFill>
                <a:latin typeface="Futura Bk BT" panose="020B0502020204020303" pitchFamily="34" charset="0"/>
                <a:cs typeface="Arial"/>
              </a:rPr>
              <a:t> </a:t>
            </a:r>
            <a:r>
              <a:rPr lang="en-IN" b="1" spc="-175" dirty="0" smtClean="0">
                <a:solidFill>
                  <a:schemeClr val="bg1">
                    <a:lumMod val="75000"/>
                  </a:schemeClr>
                </a:solidFill>
                <a:latin typeface="Futura Bk BT" panose="020B0502020204020303" pitchFamily="34" charset="0"/>
                <a:cs typeface="Arial"/>
              </a:rPr>
              <a:t>system</a:t>
            </a:r>
            <a:r>
              <a:rPr lang="en-IN" b="1" spc="-175" dirty="0" smtClean="0">
                <a:solidFill>
                  <a:schemeClr val="bg1">
                    <a:lumMod val="65000"/>
                  </a:schemeClr>
                </a:solidFill>
                <a:latin typeface="Futura Bk BT" panose="020B0502020204020303" pitchFamily="34" charset="0"/>
                <a:cs typeface="Arial"/>
              </a:rPr>
              <a:t> </a:t>
            </a:r>
            <a:r>
              <a:rPr lang="en-IN" spc="-105" dirty="0">
                <a:latin typeface="Futura Bk BT" panose="020B0502020204020303" pitchFamily="34" charset="0"/>
                <a:cs typeface="Arial"/>
              </a:rPr>
              <a:t>is </a:t>
            </a:r>
            <a:r>
              <a:rPr lang="en-IN" spc="-155" dirty="0" smtClean="0">
                <a:latin typeface="Futura Bk BT" panose="020B0502020204020303" pitchFamily="34" charset="0"/>
                <a:cs typeface="Arial"/>
              </a:rPr>
              <a:t>a  </a:t>
            </a:r>
            <a:r>
              <a:rPr lang="en-IN" spc="-90" dirty="0">
                <a:latin typeface="Futura Bk BT" panose="020B0502020204020303" pitchFamily="34" charset="0"/>
                <a:cs typeface="Arial"/>
              </a:rPr>
              <a:t>special-purpose </a:t>
            </a:r>
            <a:r>
              <a:rPr lang="en-IN" spc="-50" dirty="0" smtClean="0">
                <a:latin typeface="Futura Bk BT" panose="020B0502020204020303" pitchFamily="34" charset="0"/>
                <a:cs typeface="Arial"/>
              </a:rPr>
              <a:t>computer </a:t>
            </a:r>
            <a:r>
              <a:rPr lang="en-IN" spc="-105" dirty="0" smtClean="0">
                <a:latin typeface="Futura Bk BT" panose="020B0502020204020303" pitchFamily="34" charset="0"/>
                <a:cs typeface="Arial"/>
              </a:rPr>
              <a:t>system  </a:t>
            </a:r>
            <a:r>
              <a:rPr lang="en-IN" spc="-105" dirty="0">
                <a:latin typeface="Futura Bk BT" panose="020B0502020204020303" pitchFamily="34" charset="0"/>
                <a:cs typeface="Arial"/>
              </a:rPr>
              <a:t>designed</a:t>
            </a:r>
            <a:r>
              <a:rPr lang="en-IN" spc="-100" dirty="0">
                <a:latin typeface="Futura Bk BT" panose="020B0502020204020303" pitchFamily="34" charset="0"/>
                <a:cs typeface="Arial"/>
              </a:rPr>
              <a:t> </a:t>
            </a:r>
            <a:r>
              <a:rPr lang="en-IN" spc="25" dirty="0">
                <a:latin typeface="Futura Bk BT" panose="020B0502020204020303" pitchFamily="34" charset="0"/>
                <a:cs typeface="Arial"/>
              </a:rPr>
              <a:t>to</a:t>
            </a:r>
            <a:r>
              <a:rPr lang="en-IN" spc="-105" dirty="0">
                <a:latin typeface="Futura Bk BT" panose="020B0502020204020303" pitchFamily="34" charset="0"/>
                <a:cs typeface="Arial"/>
              </a:rPr>
              <a:t> </a:t>
            </a:r>
            <a:r>
              <a:rPr lang="en-IN" spc="-30" dirty="0">
                <a:latin typeface="Futura Bk BT" panose="020B0502020204020303" pitchFamily="34" charset="0"/>
                <a:cs typeface="Arial"/>
              </a:rPr>
              <a:t>perform</a:t>
            </a:r>
            <a:r>
              <a:rPr lang="en-IN" spc="-114" dirty="0">
                <a:latin typeface="Futura Bk BT" panose="020B0502020204020303" pitchFamily="34" charset="0"/>
                <a:cs typeface="Arial"/>
              </a:rPr>
              <a:t> </a:t>
            </a:r>
            <a:r>
              <a:rPr lang="en-IN" spc="-50" dirty="0">
                <a:latin typeface="Futura Bk BT" panose="020B0502020204020303" pitchFamily="34" charset="0"/>
                <a:cs typeface="Arial"/>
              </a:rPr>
              <a:t>certain</a:t>
            </a:r>
            <a:r>
              <a:rPr lang="en-IN" spc="-105" dirty="0">
                <a:latin typeface="Futura Bk BT" panose="020B0502020204020303" pitchFamily="34" charset="0"/>
                <a:cs typeface="Arial"/>
              </a:rPr>
              <a:t> </a:t>
            </a:r>
            <a:r>
              <a:rPr lang="en-IN" spc="-70" dirty="0">
                <a:latin typeface="Futura Bk BT" panose="020B0502020204020303" pitchFamily="34" charset="0"/>
                <a:cs typeface="Arial"/>
              </a:rPr>
              <a:t>dedicated</a:t>
            </a:r>
            <a:r>
              <a:rPr lang="en-IN" spc="-105" dirty="0">
                <a:latin typeface="Futura Bk BT" panose="020B0502020204020303" pitchFamily="34" charset="0"/>
                <a:cs typeface="Arial"/>
              </a:rPr>
              <a:t> </a:t>
            </a:r>
            <a:r>
              <a:rPr lang="en-IN" spc="-50" dirty="0">
                <a:latin typeface="Futura Bk BT" panose="020B0502020204020303" pitchFamily="34" charset="0"/>
                <a:cs typeface="Arial"/>
              </a:rPr>
              <a:t>functions.</a:t>
            </a:r>
            <a:r>
              <a:rPr lang="en-IN" spc="-105" dirty="0">
                <a:latin typeface="Futura Bk BT" panose="020B0502020204020303" pitchFamily="34" charset="0"/>
                <a:cs typeface="Arial"/>
              </a:rPr>
              <a:t> </a:t>
            </a:r>
            <a:r>
              <a:rPr lang="en-IN" spc="25" dirty="0">
                <a:latin typeface="Futura Bk BT" panose="020B0502020204020303" pitchFamily="34" charset="0"/>
                <a:cs typeface="Arial"/>
              </a:rPr>
              <a:t>It</a:t>
            </a:r>
            <a:r>
              <a:rPr lang="en-IN" spc="-100" dirty="0">
                <a:latin typeface="Futura Bk BT" panose="020B0502020204020303" pitchFamily="34" charset="0"/>
                <a:cs typeface="Arial"/>
              </a:rPr>
              <a:t> </a:t>
            </a:r>
            <a:r>
              <a:rPr lang="en-IN" spc="-105" dirty="0">
                <a:latin typeface="Futura Bk BT" panose="020B0502020204020303" pitchFamily="34" charset="0"/>
                <a:cs typeface="Arial"/>
              </a:rPr>
              <a:t>is</a:t>
            </a:r>
            <a:r>
              <a:rPr lang="en-IN" spc="-114" dirty="0">
                <a:latin typeface="Futura Bk BT" panose="020B0502020204020303" pitchFamily="34" charset="0"/>
                <a:cs typeface="Arial"/>
              </a:rPr>
              <a:t> </a:t>
            </a:r>
            <a:r>
              <a:rPr lang="en-IN" spc="-85" dirty="0">
                <a:latin typeface="Futura Bk BT" panose="020B0502020204020303" pitchFamily="34" charset="0"/>
                <a:cs typeface="Arial"/>
              </a:rPr>
              <a:t>usually  </a:t>
            </a:r>
            <a:r>
              <a:rPr lang="en-IN" b="1" i="1" spc="-100" dirty="0">
                <a:latin typeface="Futura Bk BT" panose="020B0502020204020303" pitchFamily="34" charset="0"/>
                <a:cs typeface="Trebuchet MS"/>
              </a:rPr>
              <a:t>embedded</a:t>
            </a:r>
            <a:r>
              <a:rPr lang="en-IN" i="1" spc="-100" dirty="0">
                <a:latin typeface="Futura Bk BT" panose="020B0502020204020303" pitchFamily="34" charset="0"/>
                <a:cs typeface="Trebuchet MS"/>
              </a:rPr>
              <a:t> </a:t>
            </a:r>
            <a:r>
              <a:rPr lang="en-IN" i="1" spc="-100" dirty="0" smtClean="0">
                <a:latin typeface="Futura Bk BT" panose="020B0502020204020303" pitchFamily="34" charset="0"/>
                <a:cs typeface="Trebuchet MS"/>
              </a:rPr>
              <a:t> </a:t>
            </a:r>
            <a:r>
              <a:rPr lang="en-IN" spc="-190" dirty="0" smtClean="0">
                <a:latin typeface="Futura Bk BT" panose="020B0502020204020303" pitchFamily="34" charset="0"/>
                <a:cs typeface="Arial"/>
              </a:rPr>
              <a:t>as  </a:t>
            </a:r>
            <a:r>
              <a:rPr lang="en-IN" spc="-20" dirty="0" smtClean="0">
                <a:latin typeface="Futura Bk BT" panose="020B0502020204020303" pitchFamily="34" charset="0"/>
                <a:cs typeface="Arial"/>
              </a:rPr>
              <a:t>part </a:t>
            </a:r>
            <a:r>
              <a:rPr lang="en-IN" spc="-5" dirty="0">
                <a:latin typeface="Futura Bk BT" panose="020B0502020204020303" pitchFamily="34" charset="0"/>
                <a:cs typeface="Arial"/>
              </a:rPr>
              <a:t>of </a:t>
            </a:r>
            <a:r>
              <a:rPr lang="en-IN" spc="-155" dirty="0" smtClean="0">
                <a:latin typeface="Futura Bk BT" panose="020B0502020204020303" pitchFamily="34" charset="0"/>
                <a:cs typeface="Arial"/>
              </a:rPr>
              <a:t>a  </a:t>
            </a:r>
            <a:r>
              <a:rPr lang="en-IN" spc="-60" dirty="0">
                <a:latin typeface="Futura Bk BT" panose="020B0502020204020303" pitchFamily="34" charset="0"/>
                <a:cs typeface="Arial"/>
              </a:rPr>
              <a:t>complete </a:t>
            </a:r>
            <a:r>
              <a:rPr lang="en-IN" spc="-95" dirty="0">
                <a:latin typeface="Futura Bk BT" panose="020B0502020204020303" pitchFamily="34" charset="0"/>
                <a:cs typeface="Arial"/>
              </a:rPr>
              <a:t>device </a:t>
            </a:r>
            <a:r>
              <a:rPr lang="en-IN" spc="-65" dirty="0">
                <a:latin typeface="Futura Bk BT" panose="020B0502020204020303" pitchFamily="34" charset="0"/>
                <a:cs typeface="Arial"/>
              </a:rPr>
              <a:t>including </a:t>
            </a:r>
            <a:r>
              <a:rPr lang="en-IN" spc="-70" dirty="0">
                <a:latin typeface="Futura Bk BT" panose="020B0502020204020303" pitchFamily="34" charset="0"/>
                <a:cs typeface="Arial"/>
              </a:rPr>
              <a:t>hardware  </a:t>
            </a:r>
            <a:r>
              <a:rPr lang="en-IN" spc="-95" dirty="0">
                <a:latin typeface="Futura Bk BT" panose="020B0502020204020303" pitchFamily="34" charset="0"/>
                <a:cs typeface="Arial"/>
              </a:rPr>
              <a:t>and mechanical</a:t>
            </a:r>
            <a:r>
              <a:rPr lang="en-IN" spc="-110" dirty="0">
                <a:latin typeface="Futura Bk BT" panose="020B0502020204020303" pitchFamily="34" charset="0"/>
                <a:cs typeface="Arial"/>
              </a:rPr>
              <a:t> </a:t>
            </a:r>
            <a:r>
              <a:rPr lang="en-IN" spc="-60" dirty="0">
                <a:latin typeface="Futura Bk BT" panose="020B0502020204020303" pitchFamily="34" charset="0"/>
                <a:cs typeface="Arial"/>
              </a:rPr>
              <a:t>parts</a:t>
            </a:r>
            <a:r>
              <a:rPr lang="en-IN" spc="-60" dirty="0">
                <a:latin typeface="Arial"/>
                <a:cs typeface="Arial"/>
              </a:rPr>
              <a:t>.</a:t>
            </a:r>
            <a:endParaRPr lang="en-IN" dirty="0">
              <a:latin typeface="Arial"/>
              <a:cs typeface="Arial"/>
            </a:endParaRPr>
          </a:p>
          <a:p>
            <a:pPr marL="298450" marR="5080" indent="-285750">
              <a:lnSpc>
                <a:spcPts val="2160"/>
              </a:lnSpc>
              <a:spcBef>
                <a:spcPts val="530"/>
              </a:spcBef>
              <a:buFont typeface="Arial" panose="020B0604020202020204" pitchFamily="34" charset="0"/>
              <a:buChar char="•"/>
            </a:pPr>
            <a:endParaRPr lang="en-IN" b="1" spc="-75" dirty="0" smtClean="0">
              <a:latin typeface="Futura Bk BT" panose="020B0502020204020303" pitchFamily="34" charset="0"/>
              <a:cs typeface="Arial"/>
            </a:endParaRPr>
          </a:p>
          <a:p>
            <a:pPr marL="298450" marR="5080" indent="-285750">
              <a:lnSpc>
                <a:spcPts val="2160"/>
              </a:lnSpc>
              <a:spcBef>
                <a:spcPts val="530"/>
              </a:spcBef>
              <a:buFont typeface="Arial" panose="020B0604020202020204" pitchFamily="34" charset="0"/>
              <a:buChar char="•"/>
            </a:pPr>
            <a:endParaRPr lang="en-IN" dirty="0" smtClean="0">
              <a:latin typeface="Futura Bk BT" panose="020B0502020204020303" pitchFamily="34" charset="0"/>
              <a:cs typeface="Arial"/>
            </a:endParaRPr>
          </a:p>
          <a:p>
            <a:endParaRPr lang="en-US" dirty="0">
              <a:latin typeface="Futura Bk BT" panose="020B0502020204020303" pitchFamily="34" charset="0"/>
            </a:endParaRPr>
          </a:p>
        </p:txBody>
      </p:sp>
      <p:sp>
        <p:nvSpPr>
          <p:cNvPr id="7" name="Title 6">
            <a:extLst>
              <a:ext uri="{FF2B5EF4-FFF2-40B4-BE49-F238E27FC236}">
                <a16:creationId xmlns:a16="http://schemas.microsoft.com/office/drawing/2014/main" xmlns="" id="{D5445F47-6D74-450C-BC16-998D2021AD78}"/>
              </a:ext>
            </a:extLst>
          </p:cNvPr>
          <p:cNvSpPr>
            <a:spLocks noGrp="1"/>
          </p:cNvSpPr>
          <p:nvPr>
            <p:ph type="title"/>
          </p:nvPr>
        </p:nvSpPr>
        <p:spPr>
          <a:xfrm>
            <a:off x="946220" y="566056"/>
            <a:ext cx="5138057" cy="979308"/>
          </a:xfrm>
        </p:spPr>
        <p:txBody>
          <a:bodyPr/>
          <a:lstStyle/>
          <a:p>
            <a:r>
              <a:rPr lang="en-US" dirty="0" smtClean="0"/>
              <a:t>What is an </a:t>
            </a:r>
            <a:r>
              <a:rPr lang="en-US" dirty="0" smtClean="0">
                <a:solidFill>
                  <a:schemeClr val="bg1">
                    <a:lumMod val="75000"/>
                  </a:schemeClr>
                </a:solidFill>
              </a:rPr>
              <a:t>Embedded </a:t>
            </a:r>
            <a:r>
              <a:rPr lang="en-US" dirty="0" smtClean="0"/>
              <a:t>system?</a:t>
            </a:r>
            <a:endParaRPr lang="en-US" dirty="0"/>
          </a:p>
        </p:txBody>
      </p:sp>
      <p:sp>
        <p:nvSpPr>
          <p:cNvPr id="3" name="Slide Number Placeholder 2">
            <a:extLst>
              <a:ext uri="{FF2B5EF4-FFF2-40B4-BE49-F238E27FC236}">
                <a16:creationId xmlns:a16="http://schemas.microsoft.com/office/drawing/2014/main" xmlns="" id="{C25E833F-FD8B-46E5-BD16-A82D3EDA8554}"/>
              </a:ext>
            </a:extLst>
          </p:cNvPr>
          <p:cNvSpPr>
            <a:spLocks noGrp="1"/>
          </p:cNvSpPr>
          <p:nvPr>
            <p:ph type="sldNum" sz="quarter" idx="15"/>
          </p:nvPr>
        </p:nvSpPr>
        <p:spPr/>
        <p:txBody>
          <a:bodyPr/>
          <a:lstStyle/>
          <a:p>
            <a:fld id="{8C2E478F-E849-4A8C-AF1F-CBCC78A7CBFA}" type="slidenum">
              <a:rPr lang="en-US" smtClean="0"/>
              <a:pPr/>
              <a:t>4</a:t>
            </a:fld>
            <a:endParaRPr lang="en-US" dirty="0"/>
          </a:p>
        </p:txBody>
      </p:sp>
      <p:sp>
        <p:nvSpPr>
          <p:cNvPr id="10" name="Rectangle: Single Corner Snipped 9" descr="Footer accent box">
            <a:extLst>
              <a:ext uri="{FF2B5EF4-FFF2-40B4-BE49-F238E27FC236}">
                <a16:creationId xmlns:a16="http://schemas.microsoft.com/office/drawing/2014/main" xmlns="" id="{CDA9F8EC-2836-4D7A-8BB2-6D1C849515C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8540" y="5872765"/>
            <a:ext cx="981458" cy="630937"/>
          </a:xfrm>
          <a:prstGeom prst="rect">
            <a:avLst/>
          </a:prstGeom>
        </p:spPr>
      </p:pic>
    </p:spTree>
    <p:extLst>
      <p:ext uri="{BB962C8B-B14F-4D97-AF65-F5344CB8AC3E}">
        <p14:creationId xmlns:p14="http://schemas.microsoft.com/office/powerpoint/2010/main" val="48532822"/>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6FA783B-2A96-465F-931A-E2DD81D28D08}"/>
              </a:ext>
            </a:extLst>
          </p:cNvPr>
          <p:cNvSpPr>
            <a:spLocks noGrp="1"/>
          </p:cNvSpPr>
          <p:nvPr>
            <p:ph type="title"/>
          </p:nvPr>
        </p:nvSpPr>
        <p:spPr>
          <a:gradFill>
            <a:gsLst>
              <a:gs pos="0">
                <a:schemeClr val="accent5"/>
              </a:gs>
              <a:gs pos="100000">
                <a:schemeClr val="tx2">
                  <a:lumMod val="75000"/>
                </a:schemeClr>
              </a:gs>
            </a:gsLst>
          </a:gradFill>
        </p:spPr>
        <p:txBody>
          <a:bodyPr/>
          <a:lstStyle/>
          <a:p>
            <a:r>
              <a:rPr lang="en-ZA" dirty="0" smtClean="0">
                <a:latin typeface="Futura Bk BT" panose="020B0502020204020303" pitchFamily="34" charset="0"/>
              </a:rPr>
              <a:t>Significance and</a:t>
            </a:r>
            <a:br>
              <a:rPr lang="en-ZA" dirty="0" smtClean="0">
                <a:latin typeface="Futura Bk BT" panose="020B0502020204020303" pitchFamily="34" charset="0"/>
              </a:rPr>
            </a:br>
            <a:r>
              <a:rPr lang="en-ZA" dirty="0" smtClean="0">
                <a:latin typeface="Futura Bk BT" panose="020B0502020204020303" pitchFamily="34" charset="0"/>
              </a:rPr>
              <a:t>Usage</a:t>
            </a:r>
            <a:endParaRPr lang="en-ZA" dirty="0">
              <a:latin typeface="Futura Bk BT" panose="020B0502020204020303" pitchFamily="34" charset="0"/>
            </a:endParaRPr>
          </a:p>
        </p:txBody>
      </p:sp>
      <p:grpSp>
        <p:nvGrpSpPr>
          <p:cNvPr id="2" name="Group 1" descr="Three triangle outlines which accent the image">
            <a:extLst>
              <a:ext uri="{FF2B5EF4-FFF2-40B4-BE49-F238E27FC236}">
                <a16:creationId xmlns:a16="http://schemas.microsoft.com/office/drawing/2014/main" xmlns="" id="{B4815C37-BD9E-43A0-B8B0-69DFC288E7CE}"/>
              </a:ext>
            </a:extLst>
          </p:cNvPr>
          <p:cNvGrpSpPr/>
          <p:nvPr/>
        </p:nvGrpSpPr>
        <p:grpSpPr>
          <a:xfrm>
            <a:off x="2743307" y="1421269"/>
            <a:ext cx="1969659" cy="2593986"/>
            <a:chOff x="2743307" y="1421269"/>
            <a:chExt cx="1969659" cy="2593986"/>
          </a:xfrm>
        </p:grpSpPr>
        <p:sp>
          <p:nvSpPr>
            <p:cNvPr id="27" name="Isosceles Triangle 26" descr="Decorative Triangle">
              <a:extLst>
                <a:ext uri="{FF2B5EF4-FFF2-40B4-BE49-F238E27FC236}">
                  <a16:creationId xmlns:a16="http://schemas.microsoft.com/office/drawing/2014/main" xmlns="" id="{AF43AC19-9857-4182-92FA-671EBE1517FF}"/>
                </a:ext>
              </a:extLst>
            </p:cNvPr>
            <p:cNvSpPr/>
            <p:nvPr/>
          </p:nvSpPr>
          <p:spPr>
            <a:xfrm rot="10800000">
              <a:off x="3222789" y="1421269"/>
              <a:ext cx="740512" cy="50310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Isosceles Triangle 27" descr="Decorative Triangle">
              <a:extLst>
                <a:ext uri="{FF2B5EF4-FFF2-40B4-BE49-F238E27FC236}">
                  <a16:creationId xmlns:a16="http://schemas.microsoft.com/office/drawing/2014/main" xmlns="" id="{1AEFFFFC-2F55-474E-BE2B-34F6565E0AFA}"/>
                </a:ext>
              </a:extLst>
            </p:cNvPr>
            <p:cNvSpPr/>
            <p:nvPr/>
          </p:nvSpPr>
          <p:spPr>
            <a:xfrm rot="10800000">
              <a:off x="2743307" y="2281324"/>
              <a:ext cx="1689239" cy="114767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Isosceles Triangle 28" descr="Decorative Triangle">
              <a:extLst>
                <a:ext uri="{FF2B5EF4-FFF2-40B4-BE49-F238E27FC236}">
                  <a16:creationId xmlns:a16="http://schemas.microsoft.com/office/drawing/2014/main" xmlns="" id="{5F00BDF3-3184-4AE2-B847-24595A3C55A5}"/>
                </a:ext>
              </a:extLst>
            </p:cNvPr>
            <p:cNvSpPr/>
            <p:nvPr/>
          </p:nvSpPr>
          <p:spPr>
            <a:xfrm>
              <a:off x="4167224" y="3644476"/>
              <a:ext cx="545742" cy="370779"/>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sp>
        <p:nvSpPr>
          <p:cNvPr id="5" name="Content Placeholder 4">
            <a:extLst>
              <a:ext uri="{FF2B5EF4-FFF2-40B4-BE49-F238E27FC236}">
                <a16:creationId xmlns:a16="http://schemas.microsoft.com/office/drawing/2014/main" xmlns="" id="{E9387D84-59D0-407F-B754-632FFF8DF0CD}"/>
              </a:ext>
            </a:extLst>
          </p:cNvPr>
          <p:cNvSpPr>
            <a:spLocks noGrp="1"/>
          </p:cNvSpPr>
          <p:nvPr>
            <p:ph idx="1"/>
          </p:nvPr>
        </p:nvSpPr>
        <p:spPr>
          <a:xfrm>
            <a:off x="6493820" y="1433571"/>
            <a:ext cx="2495550" cy="4754880"/>
          </a:xfrm>
        </p:spPr>
        <p:txBody>
          <a:bodyPr>
            <a:normAutofit/>
          </a:bodyPr>
          <a:lstStyle/>
          <a:p>
            <a:pPr marL="0" indent="0">
              <a:lnSpc>
                <a:spcPts val="2200"/>
              </a:lnSpc>
              <a:spcBef>
                <a:spcPts val="0"/>
              </a:spcBef>
              <a:buNone/>
            </a:pPr>
            <a:r>
              <a:rPr lang="en-IN" sz="1400" dirty="0">
                <a:solidFill>
                  <a:schemeClr val="bg1">
                    <a:lumMod val="75000"/>
                  </a:schemeClr>
                </a:solidFill>
              </a:rPr>
              <a:t>Due to their compact size, low cost and simple design aspects  made embedded systems very popular and encroached into  human lives and have become indispensable. They are found  everywhere from kitchen ware to space craft. To emphasize this  idea here are some illustrations</a:t>
            </a:r>
            <a:endParaRPr lang="en-ZA" sz="1400" dirty="0">
              <a:solidFill>
                <a:schemeClr val="bg1">
                  <a:lumMod val="75000"/>
                </a:schemeClr>
              </a:solidFill>
            </a:endParaRPr>
          </a:p>
        </p:txBody>
      </p:sp>
      <p:cxnSp>
        <p:nvCxnSpPr>
          <p:cNvPr id="40" name="Straight Connector 39" descr="Divider line">
            <a:extLst>
              <a:ext uri="{FF2B5EF4-FFF2-40B4-BE49-F238E27FC236}">
                <a16:creationId xmlns:a16="http://schemas.microsoft.com/office/drawing/2014/main" xmlns="" id="{F598035F-AEB0-448B-8CFD-03AEC41F6330}"/>
              </a:ext>
              <a:ext uri="{C183D7F6-B498-43B3-948B-1728B52AA6E4}">
                <adec:decorative xmlns:adec="http://schemas.microsoft.com/office/drawing/2017/decorative" xmlns="" val="1"/>
              </a:ext>
            </a:extLst>
          </p:cNvPr>
          <p:cNvCxnSpPr>
            <a:cxnSpLocks/>
          </p:cNvCxnSpPr>
          <p:nvPr/>
        </p:nvCxnSpPr>
        <p:spPr>
          <a:xfrm>
            <a:off x="9081165" y="1252330"/>
            <a:ext cx="0" cy="40253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Content Placeholder 4">
            <a:extLst>
              <a:ext uri="{FF2B5EF4-FFF2-40B4-BE49-F238E27FC236}">
                <a16:creationId xmlns:a16="http://schemas.microsoft.com/office/drawing/2014/main" xmlns="" id="{DDEF8F4C-1805-4BA1-B749-8238752D9781}"/>
              </a:ext>
            </a:extLst>
          </p:cNvPr>
          <p:cNvSpPr txBox="1">
            <a:spLocks/>
          </p:cNvSpPr>
          <p:nvPr/>
        </p:nvSpPr>
        <p:spPr>
          <a:xfrm>
            <a:off x="9295798" y="1454240"/>
            <a:ext cx="2495550" cy="4751250"/>
          </a:xfrm>
          <a:prstGeom prst="rect">
            <a:avLst/>
          </a:prstGeom>
        </p:spPr>
        <p:txBody>
          <a:bodyPr vert="horz" wrap="square" lIns="0" tIns="0" rIns="0" bIns="0" numCol="1" spcCol="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200"/>
              </a:lnSpc>
              <a:spcBef>
                <a:spcPts val="0"/>
              </a:spcBef>
            </a:pPr>
            <a:r>
              <a:rPr lang="en-GB" sz="1400" dirty="0" smtClean="0">
                <a:solidFill>
                  <a:schemeClr val="bg1">
                    <a:lumMod val="75000"/>
                  </a:schemeClr>
                </a:solidFill>
              </a:rPr>
              <a:t>Biomedical Instrumentation</a:t>
            </a:r>
          </a:p>
          <a:p>
            <a:pPr>
              <a:lnSpc>
                <a:spcPts val="2200"/>
              </a:lnSpc>
              <a:spcBef>
                <a:spcPts val="0"/>
              </a:spcBef>
            </a:pPr>
            <a:endParaRPr lang="en-GB" sz="1400" dirty="0">
              <a:solidFill>
                <a:schemeClr val="bg1">
                  <a:lumMod val="75000"/>
                </a:schemeClr>
              </a:solidFill>
            </a:endParaRPr>
          </a:p>
          <a:p>
            <a:pPr>
              <a:lnSpc>
                <a:spcPts val="2200"/>
              </a:lnSpc>
              <a:spcBef>
                <a:spcPts val="0"/>
              </a:spcBef>
            </a:pPr>
            <a:r>
              <a:rPr lang="en-GB" sz="1400" dirty="0" smtClean="0">
                <a:solidFill>
                  <a:schemeClr val="bg1">
                    <a:lumMod val="75000"/>
                  </a:schemeClr>
                </a:solidFill>
              </a:rPr>
              <a:t>Communication Systems</a:t>
            </a:r>
          </a:p>
          <a:p>
            <a:pPr>
              <a:lnSpc>
                <a:spcPts val="2200"/>
              </a:lnSpc>
              <a:spcBef>
                <a:spcPts val="0"/>
              </a:spcBef>
            </a:pPr>
            <a:endParaRPr lang="en-GB" sz="1400" dirty="0">
              <a:solidFill>
                <a:schemeClr val="bg1">
                  <a:lumMod val="75000"/>
                </a:schemeClr>
              </a:solidFill>
            </a:endParaRPr>
          </a:p>
          <a:p>
            <a:pPr>
              <a:lnSpc>
                <a:spcPts val="2200"/>
              </a:lnSpc>
              <a:spcBef>
                <a:spcPts val="0"/>
              </a:spcBef>
            </a:pPr>
            <a:r>
              <a:rPr lang="en-GB" sz="1400" dirty="0" smtClean="0">
                <a:solidFill>
                  <a:schemeClr val="bg1">
                    <a:lumMod val="75000"/>
                  </a:schemeClr>
                </a:solidFill>
              </a:rPr>
              <a:t>Peripheral Controls of a computer</a:t>
            </a:r>
          </a:p>
          <a:p>
            <a:pPr>
              <a:lnSpc>
                <a:spcPts val="2200"/>
              </a:lnSpc>
              <a:spcBef>
                <a:spcPts val="0"/>
              </a:spcBef>
            </a:pPr>
            <a:endParaRPr lang="en-GB" sz="1400" dirty="0">
              <a:solidFill>
                <a:schemeClr val="bg1">
                  <a:lumMod val="75000"/>
                </a:schemeClr>
              </a:solidFill>
            </a:endParaRPr>
          </a:p>
          <a:p>
            <a:pPr>
              <a:lnSpc>
                <a:spcPts val="2200"/>
              </a:lnSpc>
              <a:spcBef>
                <a:spcPts val="0"/>
              </a:spcBef>
            </a:pPr>
            <a:r>
              <a:rPr lang="en-GB" sz="1400" dirty="0" smtClean="0">
                <a:solidFill>
                  <a:schemeClr val="bg1">
                    <a:lumMod val="75000"/>
                  </a:schemeClr>
                </a:solidFill>
              </a:rPr>
              <a:t>Industrial Applications</a:t>
            </a:r>
          </a:p>
          <a:p>
            <a:pPr>
              <a:lnSpc>
                <a:spcPts val="2200"/>
              </a:lnSpc>
              <a:spcBef>
                <a:spcPts val="0"/>
              </a:spcBef>
            </a:pPr>
            <a:endParaRPr lang="en-GB" sz="1400" dirty="0">
              <a:solidFill>
                <a:schemeClr val="bg1">
                  <a:lumMod val="75000"/>
                </a:schemeClr>
              </a:solidFill>
            </a:endParaRPr>
          </a:p>
          <a:p>
            <a:pPr>
              <a:lnSpc>
                <a:spcPts val="2200"/>
              </a:lnSpc>
              <a:spcBef>
                <a:spcPts val="0"/>
              </a:spcBef>
            </a:pPr>
            <a:r>
              <a:rPr lang="en-GB" sz="1400" dirty="0" smtClean="0">
                <a:solidFill>
                  <a:schemeClr val="bg1">
                    <a:lumMod val="75000"/>
                  </a:schemeClr>
                </a:solidFill>
              </a:rPr>
              <a:t>Scientific Instruments</a:t>
            </a:r>
            <a:endParaRPr lang="en-GB" sz="1400" dirty="0">
              <a:solidFill>
                <a:schemeClr val="bg1">
                  <a:lumMod val="75000"/>
                </a:schemeClr>
              </a:solidFill>
            </a:endParaRPr>
          </a:p>
          <a:p>
            <a:pPr marL="0" indent="0">
              <a:lnSpc>
                <a:spcPts val="2200"/>
              </a:lnSpc>
              <a:spcBef>
                <a:spcPts val="0"/>
              </a:spcBef>
              <a:buNone/>
            </a:pPr>
            <a:endParaRPr lang="en-ZA" sz="1400" dirty="0">
              <a:solidFill>
                <a:schemeClr val="bg1">
                  <a:lumMod val="75000"/>
                </a:schemeClr>
              </a:solidFill>
            </a:endParaRPr>
          </a:p>
        </p:txBody>
      </p:sp>
      <p:sp>
        <p:nvSpPr>
          <p:cNvPr id="30" name="Slide Number Placeholder 29">
            <a:extLst>
              <a:ext uri="{FF2B5EF4-FFF2-40B4-BE49-F238E27FC236}">
                <a16:creationId xmlns:a16="http://schemas.microsoft.com/office/drawing/2014/main" xmlns="" id="{F3158FD9-70ED-4C10-B7CE-63D15C2FD338}"/>
              </a:ext>
            </a:extLst>
          </p:cNvPr>
          <p:cNvSpPr>
            <a:spLocks noGrp="1"/>
          </p:cNvSpPr>
          <p:nvPr>
            <p:ph type="sldNum" sz="quarter" idx="11"/>
          </p:nvPr>
        </p:nvSpPr>
        <p:spPr/>
        <p:txBody>
          <a:bodyPr/>
          <a:lstStyle/>
          <a:p>
            <a:fld id="{19B51A1E-902D-48AF-9020-955120F399B6}" type="slidenum">
              <a:rPr lang="en-ZA" smtClean="0"/>
              <a:pPr/>
              <a:t>5</a:t>
            </a:fld>
            <a:endParaRPr lang="en-ZA"/>
          </a:p>
        </p:txBody>
      </p:sp>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a:stretch>
            <a:fillRect/>
          </a:stretch>
        </p:blipFill>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3626501378"/>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normAutofit fontScale="77500" lnSpcReduction="20000"/>
          </a:bodyPr>
          <a:lstStyle/>
          <a:p>
            <a:pPr marL="285750" indent="-285750">
              <a:buFont typeface="Arial" panose="020B0604020202020204" pitchFamily="34" charset="0"/>
              <a:buChar char="•"/>
            </a:pPr>
            <a:r>
              <a:rPr lang="en-IN" b="1" dirty="0"/>
              <a:t>A microcontroller </a:t>
            </a:r>
            <a:r>
              <a:rPr lang="en-IN" b="1" dirty="0" smtClean="0"/>
              <a:t> </a:t>
            </a:r>
            <a:r>
              <a:rPr lang="en-IN" b="1" dirty="0"/>
              <a:t>is a small computer on a single integrated circuit. In modern terminology, it is similar to, but less sophisticated than, a system on a chip (</a:t>
            </a:r>
            <a:r>
              <a:rPr lang="en-IN" b="1" dirty="0" err="1"/>
              <a:t>SoC</a:t>
            </a:r>
            <a:r>
              <a:rPr lang="en-IN" b="1" dirty="0"/>
              <a:t>); an </a:t>
            </a:r>
            <a:r>
              <a:rPr lang="en-IN" b="1" dirty="0" err="1"/>
              <a:t>SoC</a:t>
            </a:r>
            <a:r>
              <a:rPr lang="en-IN" b="1" dirty="0"/>
              <a:t> may include a microcontroller as one of its components</a:t>
            </a:r>
            <a:r>
              <a:rPr lang="en-IN" b="1" dirty="0" smtClean="0"/>
              <a:t>.</a:t>
            </a:r>
          </a:p>
          <a:p>
            <a:pPr marL="285750" indent="-285750">
              <a:buFont typeface="Arial" panose="020B0604020202020204" pitchFamily="34" charset="0"/>
              <a:buChar char="•"/>
            </a:pPr>
            <a:r>
              <a:rPr lang="en-IN" b="1" dirty="0" smtClean="0"/>
              <a:t> </a:t>
            </a:r>
            <a:r>
              <a:rPr lang="en-IN" b="1" dirty="0"/>
              <a:t>A microcontroller contains one or more CPUs (processor cores) along with memory and programmable </a:t>
            </a:r>
            <a:r>
              <a:rPr lang="en-IN" b="1" dirty="0" smtClean="0"/>
              <a:t>input/output peripherals.</a:t>
            </a:r>
          </a:p>
          <a:p>
            <a:pPr marL="285750" indent="-285750">
              <a:buFont typeface="Arial" panose="020B0604020202020204" pitchFamily="34" charset="0"/>
              <a:buChar char="•"/>
            </a:pPr>
            <a:r>
              <a:rPr lang="en-IN" b="1" dirty="0" smtClean="0"/>
              <a:t> </a:t>
            </a:r>
            <a:r>
              <a:rPr lang="en-IN" b="1" dirty="0"/>
              <a:t>Program memory in the form of ferroelectric RAM, NOR flash or OTP ROM is also often included on chip, as well as a small amount of RAM</a:t>
            </a:r>
            <a:r>
              <a:rPr lang="en-IN" b="1" dirty="0" smtClean="0"/>
              <a:t>.</a:t>
            </a:r>
          </a:p>
          <a:p>
            <a:pPr marL="285750" indent="-285750">
              <a:buFont typeface="Arial" panose="020B0604020202020204" pitchFamily="34" charset="0"/>
              <a:buChar char="•"/>
            </a:pPr>
            <a:r>
              <a:rPr lang="en-IN" b="1" dirty="0" smtClean="0"/>
              <a:t> </a:t>
            </a:r>
            <a:r>
              <a:rPr lang="en-IN" b="1" dirty="0"/>
              <a:t>Microcontrollers are designed for embedded applications, in contrast to the microprocessors used in personal </a:t>
            </a:r>
            <a:r>
              <a:rPr lang="en-IN" b="1" dirty="0" smtClean="0"/>
              <a:t>computers or </a:t>
            </a:r>
            <a:r>
              <a:rPr lang="en-IN" b="1" dirty="0"/>
              <a:t>other general purpose applications consisting of various discrete chips.</a:t>
            </a:r>
          </a:p>
          <a:p>
            <a:endParaRPr lang="en-IN" b="1" dirty="0"/>
          </a:p>
        </p:txBody>
      </p:sp>
      <p:sp>
        <p:nvSpPr>
          <p:cNvPr id="5" name="Title 4"/>
          <p:cNvSpPr>
            <a:spLocks noGrp="1"/>
          </p:cNvSpPr>
          <p:nvPr>
            <p:ph type="title"/>
          </p:nvPr>
        </p:nvSpPr>
        <p:spPr>
          <a:xfrm>
            <a:off x="934497" y="425380"/>
            <a:ext cx="5138057" cy="979308"/>
          </a:xfrm>
        </p:spPr>
        <p:txBody>
          <a:bodyPr/>
          <a:lstStyle/>
          <a:p>
            <a:r>
              <a:rPr lang="en-US" dirty="0" smtClean="0"/>
              <a:t>Microcontroller</a:t>
            </a:r>
            <a:endParaRPr lang="en-IN" dirty="0"/>
          </a:p>
        </p:txBody>
      </p:sp>
      <p:sp>
        <p:nvSpPr>
          <p:cNvPr id="6" name="Slide Number Placeholder 5"/>
          <p:cNvSpPr>
            <a:spLocks noGrp="1"/>
          </p:cNvSpPr>
          <p:nvPr>
            <p:ph type="sldNum" sz="quarter" idx="15"/>
          </p:nvPr>
        </p:nvSpPr>
        <p:spPr/>
        <p:txBody>
          <a:bodyPr/>
          <a:lstStyle/>
          <a:p>
            <a:fld id="{8C2E478F-E849-4A8C-AF1F-CBCC78A7CBFA}" type="slidenum">
              <a:rPr lang="en-US" smtClean="0"/>
              <a:pPr/>
              <a:t>6</a:t>
            </a:fld>
            <a:endParaRPr lang="en-US" dirty="0"/>
          </a:p>
        </p:txBody>
      </p:sp>
      <p:pic>
        <p:nvPicPr>
          <p:cNvPr id="9" name="Picture Placeholder 8"/>
          <p:cNvPicPr>
            <a:picLocks noGrp="1" noChangeAspect="1"/>
          </p:cNvPicPr>
          <p:nvPr>
            <p:ph type="pic" idx="1"/>
          </p:nvPr>
        </p:nvPicPr>
        <p:blipFill>
          <a:blip r:embed="rId2">
            <a:extLst>
              <a:ext uri="{28A0092B-C50C-407E-A947-70E740481C1C}">
                <a14:useLocalDpi xmlns:a14="http://schemas.microsoft.com/office/drawing/2010/main" val="0"/>
              </a:ext>
            </a:extLst>
          </a:blip>
          <a:srcRect/>
          <a:stretch>
            <a:fillRect/>
          </a:stretch>
        </p:blipFill>
        <p:spPr>
          <a:ln>
            <a:noFill/>
          </a:ln>
          <a:effectLst>
            <a:outerShdw blurRad="50800" dist="38100" dir="8100000" algn="tr" rotWithShape="0">
              <a:prstClr val="black">
                <a:alpha val="40000"/>
              </a:prstClr>
            </a:outerShdw>
          </a:effec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7124" y="5975796"/>
            <a:ext cx="981458" cy="630937"/>
          </a:xfrm>
          <a:prstGeom prst="rect">
            <a:avLst/>
          </a:prstGeom>
        </p:spPr>
      </p:pic>
    </p:spTree>
    <p:extLst>
      <p:ext uri="{BB962C8B-B14F-4D97-AF65-F5344CB8AC3E}">
        <p14:creationId xmlns:p14="http://schemas.microsoft.com/office/powerpoint/2010/main" val="4145143220"/>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C2E478F-E849-4A8C-AF1F-CBCC78A7CBFA}" type="slidenum">
              <a:rPr lang="en-US" smtClean="0"/>
              <a:pPr/>
              <a:t>7</a:t>
            </a:fld>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866452677"/>
              </p:ext>
            </p:extLst>
          </p:nvPr>
        </p:nvGraphicFramePr>
        <p:xfrm>
          <a:off x="2308123" y="819691"/>
          <a:ext cx="7109316" cy="5527513"/>
        </p:xfrm>
        <a:graphic>
          <a:graphicData uri="http://schemas.openxmlformats.org/drawingml/2006/table">
            <a:tbl>
              <a:tblPr>
                <a:effectLst>
                  <a:outerShdw blurRad="50800" dist="38100" dir="5400000" algn="t" rotWithShape="0">
                    <a:prstClr val="black">
                      <a:alpha val="40000"/>
                    </a:prstClr>
                  </a:outerShdw>
                </a:effectLst>
                <a:tableStyleId>{D03447BB-5D67-496B-8E87-E561075AD55C}</a:tableStyleId>
              </a:tblPr>
              <a:tblGrid>
                <a:gridCol w="3554658"/>
                <a:gridCol w="3554658"/>
              </a:tblGrid>
              <a:tr h="923334">
                <a:tc>
                  <a:txBody>
                    <a:bodyPr/>
                    <a:lstStyle/>
                    <a:p>
                      <a:pPr algn="ctr" fontAlgn="ctr"/>
                      <a:r>
                        <a:rPr lang="en-IN" sz="2400" dirty="0">
                          <a:solidFill>
                            <a:schemeClr val="tx2">
                              <a:lumMod val="20000"/>
                              <a:lumOff val="80000"/>
                            </a:schemeClr>
                          </a:solidFill>
                          <a:effectLst/>
                          <a:latin typeface="Futura Bk BT" panose="020B0502020204020303" pitchFamily="34" charset="0"/>
                        </a:rPr>
                        <a:t>Microprocessor</a:t>
                      </a:r>
                      <a:endParaRPr lang="en-IN" sz="2400" b="1" dirty="0">
                        <a:solidFill>
                          <a:schemeClr val="tx2">
                            <a:lumMod val="20000"/>
                            <a:lumOff val="80000"/>
                          </a:schemeClr>
                        </a:solidFill>
                        <a:effectLst/>
                        <a:latin typeface="Futura Bk BT" panose="020B0502020204020303" pitchFamily="34" charset="0"/>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IN" sz="2400" dirty="0">
                          <a:solidFill>
                            <a:schemeClr val="tx2">
                              <a:lumMod val="20000"/>
                              <a:lumOff val="80000"/>
                            </a:schemeClr>
                          </a:solidFill>
                          <a:effectLst/>
                          <a:latin typeface="Futura Bk BT" panose="020B0502020204020303" pitchFamily="34" charset="0"/>
                        </a:rPr>
                        <a:t>Micro Controller</a:t>
                      </a:r>
                      <a:endParaRPr lang="en-IN" sz="2400" b="1" dirty="0">
                        <a:solidFill>
                          <a:schemeClr val="tx2">
                            <a:lumMod val="20000"/>
                            <a:lumOff val="80000"/>
                          </a:schemeClr>
                        </a:solidFill>
                        <a:effectLst/>
                        <a:latin typeface="Futura Bk BT" panose="020B0502020204020303" pitchFamily="34" charset="0"/>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endParaRPr lang="en-IN" sz="20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en-IN" sz="20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1849">
                <a:tc>
                  <a:txBody>
                    <a:bodyPr/>
                    <a:lstStyle/>
                    <a:p>
                      <a:pPr algn="l" fontAlgn="ctr"/>
                      <a:r>
                        <a:rPr lang="en-IN" sz="1050" dirty="0">
                          <a:effectLst/>
                        </a:rPr>
                        <a:t>Microprocessor is heart of Computer system.</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Micro Controller is a heart of embedded system.</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76716">
                <a:tc>
                  <a:txBody>
                    <a:bodyPr/>
                    <a:lstStyle/>
                    <a:p>
                      <a:pPr algn="l" fontAlgn="ctr"/>
                      <a:r>
                        <a:rPr lang="en-IN" sz="1050" dirty="0">
                          <a:effectLst/>
                        </a:rPr>
                        <a:t>It is just a processor. Memory and I/O components have to be connected externally</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Micro controller has external processor along with internal memory and </a:t>
                      </a:r>
                      <a:r>
                        <a:rPr lang="en-IN" sz="1050" dirty="0" smtClean="0">
                          <a:effectLst/>
                        </a:rPr>
                        <a:t>I/O </a:t>
                      </a:r>
                      <a:r>
                        <a:rPr lang="en-IN" sz="1050" dirty="0">
                          <a:effectLst/>
                        </a:rPr>
                        <a:t>components</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81583">
                <a:tc>
                  <a:txBody>
                    <a:bodyPr/>
                    <a:lstStyle/>
                    <a:p>
                      <a:pPr algn="l" fontAlgn="ctr"/>
                      <a:r>
                        <a:rPr lang="en-IN" sz="1050" dirty="0">
                          <a:effectLst/>
                        </a:rPr>
                        <a:t>Since memory and I/O has to be connected externally, the circuit becomes large.</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Since memory and I/O are present internally, the circuit is small.</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39558">
                <a:tc>
                  <a:txBody>
                    <a:bodyPr/>
                    <a:lstStyle/>
                    <a:p>
                      <a:pPr algn="l" fontAlgn="ctr"/>
                      <a:r>
                        <a:rPr lang="en-IN" sz="1050" dirty="0">
                          <a:effectLst/>
                        </a:rPr>
                        <a:t>Cannot be used in compact systems and hence inefficient</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Can be used in compact systems and hence it is an efficient technique</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86517">
                <a:tc>
                  <a:txBody>
                    <a:bodyPr/>
                    <a:lstStyle/>
                    <a:p>
                      <a:pPr algn="l" fontAlgn="ctr"/>
                      <a:r>
                        <a:rPr lang="en-IN" sz="1050">
                          <a:effectLst/>
                        </a:rPr>
                        <a:t>Cost of the entire system increases</a:t>
                      </a:r>
                      <a:endParaRPr lang="en-IN" sz="1050" b="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Cost of the entire system is low</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2390">
                <a:tc>
                  <a:txBody>
                    <a:bodyPr/>
                    <a:lstStyle/>
                    <a:p>
                      <a:pPr algn="l" fontAlgn="ctr"/>
                      <a:r>
                        <a:rPr lang="en-IN" sz="1050">
                          <a:effectLst/>
                        </a:rPr>
                        <a:t>Due to external components, the entire power consumption is high. Hence it is not suitable to used with devices running on stored power like batteries.</a:t>
                      </a:r>
                      <a:endParaRPr lang="en-IN" sz="1050" b="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Since external components are low, total power consumption is less and can be used with devices running on stored power like batteries.</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algn="l" fontAlgn="ctr"/>
                      <a:r>
                        <a:rPr lang="en-IN" sz="1050" dirty="0">
                          <a:effectLst/>
                        </a:rPr>
                        <a:t>Most of the microprocessors do not have power saving features.</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Most of the micro controllers have power saving modes like idle mode and power saving mode. This helps to reduce power consumption even further.</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63651">
                <a:tc>
                  <a:txBody>
                    <a:bodyPr/>
                    <a:lstStyle/>
                    <a:p>
                      <a:pPr algn="l" fontAlgn="ctr"/>
                      <a:r>
                        <a:rPr lang="en-IN" sz="1050" dirty="0">
                          <a:effectLst/>
                        </a:rPr>
                        <a:t>Since memory and I/O components are all external, each instruction will need external operation, hence it is relatively slower.</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Since components are internal, most of the operations are internal instruction, hence speed is fast.</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34912">
                <a:tc>
                  <a:txBody>
                    <a:bodyPr/>
                    <a:lstStyle/>
                    <a:p>
                      <a:pPr algn="l" fontAlgn="ctr"/>
                      <a:r>
                        <a:rPr lang="en-IN" sz="1050" dirty="0">
                          <a:effectLst/>
                        </a:rPr>
                        <a:t>Microprocessor have less number of registers, hence more operations are memory based.</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Micro controller have more number of registers, hence the programs are easier to write.</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7435">
                <a:tc>
                  <a:txBody>
                    <a:bodyPr/>
                    <a:lstStyle/>
                    <a:p>
                      <a:pPr algn="l" fontAlgn="ctr"/>
                      <a:r>
                        <a:rPr lang="en-IN" sz="1050" dirty="0">
                          <a:effectLst/>
                        </a:rPr>
                        <a:t>Mainly used in personal computers</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IN" sz="1050" dirty="0">
                          <a:effectLst/>
                        </a:rPr>
                        <a:t>Used mainly in washing machine, MP3 players</a:t>
                      </a:r>
                      <a:endParaRPr lang="en-IN" sz="1050" b="0" dirty="0">
                        <a:solidFill>
                          <a:srgbClr val="000000"/>
                        </a:solidFill>
                        <a:effectLst/>
                        <a:latin typeface="Georgia"/>
                      </a:endParaRPr>
                    </a:p>
                  </a:txBody>
                  <a:tcPr marL="8103" marR="8103" marT="8103" marB="81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5" name="Picture 1" descr="1G mobile 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31" y="2173827"/>
            <a:ext cx="2202287" cy="10477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1G mobile ph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3349" y="2173827"/>
            <a:ext cx="2476500" cy="1047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2535575316"/>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grpSp>
        <p:nvGrpSpPr>
          <p:cNvPr id="12" name="Group 11" descr="Accent squares:  white open shape, shaded green block, and white block with text placeholder.">
            <a:extLst>
              <a:ext uri="{FF2B5EF4-FFF2-40B4-BE49-F238E27FC236}">
                <a16:creationId xmlns:a16="http://schemas.microsoft.com/office/drawing/2014/main" xmlns="" id="{1101DF86-6B00-49D3-9EFB-456055F79899}"/>
              </a:ext>
            </a:extLst>
          </p:cNvPr>
          <p:cNvGrpSpPr/>
          <p:nvPr/>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xmlns="" id="{551A06BE-4DC9-42C3-9272-4EF3E833D5F5}"/>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8" name="Graphic 17" descr="Open white accent square">
              <a:extLst>
                <a:ext uri="{FF2B5EF4-FFF2-40B4-BE49-F238E27FC236}">
                  <a16:creationId xmlns:a16="http://schemas.microsoft.com/office/drawing/2014/main" xmlns="" id="{42A4A83C-0C6B-4A7C-B582-33988B027F16}"/>
                </a:ext>
              </a:extLst>
            </p:cNvPr>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xmlns="" id="{6568F216-4DE5-421A-A222-041B654BB87E}"/>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4" name="Title 3">
            <a:extLst>
              <a:ext uri="{FF2B5EF4-FFF2-40B4-BE49-F238E27FC236}">
                <a16:creationId xmlns:a16="http://schemas.microsoft.com/office/drawing/2014/main" xmlns="" id="{9C2EEB1E-E5B2-44FA-8D26-4D510438DDB9}"/>
              </a:ext>
            </a:extLst>
          </p:cNvPr>
          <p:cNvSpPr>
            <a:spLocks noGrp="1"/>
          </p:cNvSpPr>
          <p:nvPr>
            <p:ph type="title"/>
          </p:nvPr>
        </p:nvSpPr>
        <p:spPr>
          <a:xfrm>
            <a:off x="4506094" y="2837825"/>
            <a:ext cx="4351911" cy="1769608"/>
          </a:xfrm>
        </p:spPr>
        <p:txBody>
          <a:bodyPr>
            <a:normAutofit/>
          </a:bodyPr>
          <a:lstStyle/>
          <a:p>
            <a:r>
              <a:rPr lang="en-US" dirty="0" err="1" smtClean="0">
                <a:solidFill>
                  <a:schemeClr val="bg1"/>
                </a:solidFill>
              </a:rPr>
              <a:t>arduino</a:t>
            </a:r>
            <a:endParaRPr lang="en-US" dirty="0">
              <a:solidFill>
                <a:schemeClr val="bg1"/>
              </a:solidFill>
            </a:endParaRPr>
          </a:p>
        </p:txBody>
      </p:sp>
      <p:sp>
        <p:nvSpPr>
          <p:cNvPr id="17" name="Rectangle: Single Corner Snipped 16" descr="Footer accent box">
            <a:extLst>
              <a:ext uri="{FF2B5EF4-FFF2-40B4-BE49-F238E27FC236}">
                <a16:creationId xmlns:a16="http://schemas.microsoft.com/office/drawing/2014/main" xmlns="" id="{D3377F02-85FB-4FAC-AC31-CF6E323FFE3E}"/>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Slide Number Placeholder 5">
            <a:extLst>
              <a:ext uri="{FF2B5EF4-FFF2-40B4-BE49-F238E27FC236}">
                <a16:creationId xmlns:a16="http://schemas.microsoft.com/office/drawing/2014/main" xmlns="" id="{9B86A7AA-7991-4038-A5AB-6D5D751095C7}"/>
              </a:ext>
            </a:extLst>
          </p:cNvPr>
          <p:cNvSpPr>
            <a:spLocks noGrp="1"/>
          </p:cNvSpPr>
          <p:nvPr>
            <p:ph type="sldNum" sz="quarter" idx="17"/>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8</a:t>
            </a:fld>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4236326864"/>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17844" r="17844"/>
          <a:stretch>
            <a:fillRect/>
          </a:stretch>
        </p:blipFill>
        <p:spPr>
          <a:solidFill>
            <a:schemeClr val="tx1">
              <a:lumMod val="85000"/>
              <a:lumOff val="15000"/>
            </a:schemeClr>
          </a:solidFill>
        </p:spPr>
      </p:pic>
      <p:grpSp>
        <p:nvGrpSpPr>
          <p:cNvPr id="31" name="Group 30" descr="Accent squares:  white open shape, shaded green block, and white block with text placeholder.">
            <a:extLst>
              <a:ext uri="{FF2B5EF4-FFF2-40B4-BE49-F238E27FC236}">
                <a16:creationId xmlns:a16="http://schemas.microsoft.com/office/drawing/2014/main" xmlns="" id="{CDA17D7C-7C63-439C-8B50-C9B0F0F9AAF7}"/>
              </a:ext>
            </a:extLst>
          </p:cNvPr>
          <p:cNvGrpSpPr/>
          <p:nvPr/>
        </p:nvGrpSpPr>
        <p:grpSpPr>
          <a:xfrm flipH="1">
            <a:off x="4115984" y="252563"/>
            <a:ext cx="7433283" cy="5995838"/>
            <a:chOff x="252031" y="391887"/>
            <a:chExt cx="7433283" cy="6215741"/>
          </a:xfrm>
        </p:grpSpPr>
        <p:sp>
          <p:nvSpPr>
            <p:cNvPr id="33" name="Rectangle 32">
              <a:extLst>
                <a:ext uri="{FF2B5EF4-FFF2-40B4-BE49-F238E27FC236}">
                  <a16:creationId xmlns:a16="http://schemas.microsoft.com/office/drawing/2014/main" xmlns="" id="{C0DB13C1-B4FB-4D33-A199-5BB34983AB47}"/>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32" name="Rectangle 31">
              <a:extLst>
                <a:ext uri="{FF2B5EF4-FFF2-40B4-BE49-F238E27FC236}">
                  <a16:creationId xmlns:a16="http://schemas.microsoft.com/office/drawing/2014/main" xmlns="" id="{32FD79E9-DA87-4AE3-AB4F-454E8B1C7E28}"/>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97CAE694-E5D7-45D8-80CE-4067B6610E53}"/>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itle 6">
            <a:extLst>
              <a:ext uri="{FF2B5EF4-FFF2-40B4-BE49-F238E27FC236}">
                <a16:creationId xmlns:a16="http://schemas.microsoft.com/office/drawing/2014/main" xmlns="" id="{D5445F47-6D74-450C-BC16-998D2021AD78}"/>
              </a:ext>
            </a:extLst>
          </p:cNvPr>
          <p:cNvSpPr>
            <a:spLocks noGrp="1"/>
          </p:cNvSpPr>
          <p:nvPr>
            <p:ph type="title"/>
          </p:nvPr>
        </p:nvSpPr>
        <p:spPr/>
        <p:txBody>
          <a:bodyPr/>
          <a:lstStyle/>
          <a:p>
            <a:r>
              <a:rPr lang="en-US" dirty="0" smtClean="0"/>
              <a:t>What is </a:t>
            </a:r>
            <a:r>
              <a:rPr lang="en-US" dirty="0" err="1" smtClean="0">
                <a:solidFill>
                  <a:schemeClr val="bg1">
                    <a:lumMod val="75000"/>
                  </a:schemeClr>
                </a:solidFill>
              </a:rPr>
              <a:t>arduino</a:t>
            </a:r>
            <a:r>
              <a:rPr lang="en-US" dirty="0" smtClean="0"/>
              <a:t>?</a:t>
            </a:r>
            <a:endParaRPr lang="en-US" dirty="0"/>
          </a:p>
        </p:txBody>
      </p:sp>
      <p:sp>
        <p:nvSpPr>
          <p:cNvPr id="4" name="Content Placeholder 3">
            <a:extLst>
              <a:ext uri="{FF2B5EF4-FFF2-40B4-BE49-F238E27FC236}">
                <a16:creationId xmlns:a16="http://schemas.microsoft.com/office/drawing/2014/main" xmlns="" id="{2885A4AC-9AA0-4EFF-8162-609223BF5D70}"/>
              </a:ext>
            </a:extLst>
          </p:cNvPr>
          <p:cNvSpPr>
            <a:spLocks noGrp="1"/>
          </p:cNvSpPr>
          <p:nvPr>
            <p:ph idx="1"/>
          </p:nvPr>
        </p:nvSpPr>
        <p:spPr/>
        <p:txBody>
          <a:bodyPr>
            <a:normAutofit fontScale="77500" lnSpcReduction="20000"/>
          </a:bodyPr>
          <a:lstStyle/>
          <a:p>
            <a:r>
              <a:rPr lang="en-IN" dirty="0"/>
              <a:t>Arduino is an open-source hardware and software company, project and user community that designs and manufactures single-board microcontrollers and microcontroller kits for building digital devices and interactive objects that can sense and control objects in the physical and digital </a:t>
            </a:r>
            <a:r>
              <a:rPr lang="en-IN" dirty="0" smtClean="0"/>
              <a:t> world. Arduino </a:t>
            </a:r>
            <a:r>
              <a:rPr lang="en-IN" dirty="0"/>
              <a:t>technology is used to:</a:t>
            </a:r>
          </a:p>
          <a:p>
            <a:r>
              <a:rPr lang="en-IN" dirty="0">
                <a:solidFill>
                  <a:schemeClr val="bg1">
                    <a:lumMod val="75000"/>
                  </a:schemeClr>
                </a:solidFill>
              </a:rPr>
              <a:t>Develop</a:t>
            </a:r>
            <a:r>
              <a:rPr lang="en-IN" dirty="0"/>
              <a:t>: At universities it is widely adopted in the fields of engineering, Internet of Things, robotics, art, and design, to name just a few.</a:t>
            </a:r>
          </a:p>
          <a:p>
            <a:r>
              <a:rPr lang="en-IN" dirty="0">
                <a:solidFill>
                  <a:schemeClr val="bg1">
                    <a:lumMod val="75000"/>
                  </a:schemeClr>
                </a:solidFill>
              </a:rPr>
              <a:t>Teach and learn</a:t>
            </a:r>
            <a:r>
              <a:rPr lang="en-IN" dirty="0"/>
              <a:t>: Many secondary schools use it with innovative techniques for cross-curriculum studies.</a:t>
            </a:r>
          </a:p>
          <a:p>
            <a:r>
              <a:rPr lang="en-IN" dirty="0">
                <a:solidFill>
                  <a:schemeClr val="bg1">
                    <a:lumMod val="75000"/>
                  </a:schemeClr>
                </a:solidFill>
              </a:rPr>
              <a:t>Play</a:t>
            </a:r>
            <a:r>
              <a:rPr lang="en-IN" dirty="0"/>
              <a:t>: Primary schools use toys powered by Arduino technology to introduce physical learning, logic, building skills, and problem solving. Arduino’s Immersive Educational Environment promotes the creative process through project-based learning, with a focus on student interaction and group collaboration.</a:t>
            </a:r>
          </a:p>
        </p:txBody>
      </p:sp>
      <p:sp>
        <p:nvSpPr>
          <p:cNvPr id="3" name="Slide Number Placeholder 2">
            <a:extLst>
              <a:ext uri="{FF2B5EF4-FFF2-40B4-BE49-F238E27FC236}">
                <a16:creationId xmlns:a16="http://schemas.microsoft.com/office/drawing/2014/main" xmlns="" id="{6556A3C9-6740-4558-AB5B-687741A63BDD}"/>
              </a:ext>
            </a:extLst>
          </p:cNvPr>
          <p:cNvSpPr>
            <a:spLocks noGrp="1"/>
          </p:cNvSpPr>
          <p:nvPr>
            <p:ph type="sldNum" sz="quarter" idx="17"/>
          </p:nvPr>
        </p:nvSpPr>
        <p:spPr/>
        <p:txBody>
          <a:bodyPr/>
          <a:lstStyle/>
          <a:p>
            <a:fld id="{8C2E478F-E849-4A8C-AF1F-CBCC78A7CBFA}" type="slidenum">
              <a:rPr lang="en-US" smtClean="0"/>
              <a:pPr/>
              <a:t>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17" y="5975796"/>
            <a:ext cx="981458" cy="630937"/>
          </a:xfrm>
          <a:prstGeom prst="rect">
            <a:avLst/>
          </a:prstGeom>
        </p:spPr>
      </p:pic>
    </p:spTree>
    <p:extLst>
      <p:ext uri="{BB962C8B-B14F-4D97-AF65-F5344CB8AC3E}">
        <p14:creationId xmlns:p14="http://schemas.microsoft.com/office/powerpoint/2010/main" val="259734590"/>
      </p:ext>
    </p:extLst>
  </p:cSld>
  <p:clrMapOvr>
    <a:masterClrMapping/>
  </p:clrMapOvr>
  <p:transition spd="slow">
    <p:pull/>
  </p:transition>
  <p:timing>
    <p:tnLst>
      <p:par>
        <p:cTn id="1" dur="indefinite" restart="never" nodeType="tmRoot"/>
      </p:par>
    </p:tnLst>
  </p:timing>
</p:sld>
</file>

<file path=ppt/theme/theme1.xml><?xml version="1.0" encoding="utf-8"?>
<a:theme xmlns:a="http://schemas.openxmlformats.org/drawingml/2006/main" name="TF34357351">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Dark-01_Presentation_AS - v4.potx" id="{D7CDF393-FDD4-437B-B94C-496AC1500528}" vid="{96D15EC4-ADBA-4147-B6BF-A6EFEFEB87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TF34357351</Template>
  <TotalTime>0</TotalTime>
  <Words>1237</Words>
  <Application>Microsoft Office PowerPoint</Application>
  <PresentationFormat>Custom</PresentationFormat>
  <Paragraphs>707</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TF34357351</vt:lpstr>
      <vt:lpstr>PowerPoint Presentation</vt:lpstr>
      <vt:lpstr>Arduino and programming</vt:lpstr>
      <vt:lpstr>Embedded systems</vt:lpstr>
      <vt:lpstr>What is an Embedded system?</vt:lpstr>
      <vt:lpstr>Significance and Usage</vt:lpstr>
      <vt:lpstr>Microcontroller</vt:lpstr>
      <vt:lpstr>PowerPoint Presentation</vt:lpstr>
      <vt:lpstr>arduino</vt:lpstr>
      <vt:lpstr>What is arduino?</vt:lpstr>
      <vt:lpstr>Why Arduino?</vt:lpstr>
      <vt:lpstr>ARDUINO DEVELOPMENT BOARD</vt:lpstr>
      <vt:lpstr>INPUT/OUTPUT PINS (I/O PINS)</vt:lpstr>
      <vt:lpstr>MICROCONTROLLERS</vt:lpstr>
      <vt:lpstr>STORAGE &amp; MEMORY</vt:lpstr>
      <vt:lpstr>CLOCK</vt:lpstr>
      <vt:lpstr>PROGRAMMING FIRMWARE</vt:lpstr>
      <vt:lpstr>PowerPoint Presentation</vt:lpstr>
      <vt:lpstr>Sensors</vt:lpstr>
      <vt:lpstr>Common Sensors</vt:lpstr>
      <vt:lpstr>PowerPoint Presentation</vt:lpstr>
      <vt:lpstr>PowerPoint Presentation</vt:lpstr>
      <vt:lpstr>PowerPoint Presentation</vt:lpstr>
      <vt:lpstr>PowerPoint Presentation</vt:lpstr>
      <vt:lpstr>Arduino  IDE</vt:lpstr>
      <vt:lpstr>PowerPoint Presentation</vt:lpstr>
      <vt:lpstr>PowerPoint Presentation</vt:lpstr>
      <vt:lpstr>Code Structure: Header</vt:lpstr>
      <vt:lpstr>Code Structure: setup function</vt:lpstr>
      <vt:lpstr>Code Structure: loop function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2018-11-24T16:30:52Z</dcterms:created>
  <dcterms:modified xsi:type="dcterms:W3CDTF">2018-11-25T04:23:03Z</dcterms:modified>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